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8" r:id="rId1"/>
  </p:sldMasterIdLst>
  <p:notesMasterIdLst>
    <p:notesMasterId r:id="rId107"/>
  </p:notesMasterIdLst>
  <p:sldIdLst>
    <p:sldId id="336" r:id="rId2"/>
    <p:sldId id="575" r:id="rId3"/>
    <p:sldId id="576" r:id="rId4"/>
    <p:sldId id="640" r:id="rId5"/>
    <p:sldId id="577" r:id="rId6"/>
    <p:sldId id="579" r:id="rId7"/>
    <p:sldId id="580" r:id="rId8"/>
    <p:sldId id="581" r:id="rId9"/>
    <p:sldId id="582" r:id="rId10"/>
    <p:sldId id="583" r:id="rId11"/>
    <p:sldId id="584" r:id="rId12"/>
    <p:sldId id="585" r:id="rId13"/>
    <p:sldId id="650" r:id="rId14"/>
    <p:sldId id="665" r:id="rId15"/>
    <p:sldId id="586" r:id="rId16"/>
    <p:sldId id="641" r:id="rId17"/>
    <p:sldId id="587" r:id="rId18"/>
    <p:sldId id="645" r:id="rId19"/>
    <p:sldId id="588" r:id="rId20"/>
    <p:sldId id="589" r:id="rId21"/>
    <p:sldId id="646" r:id="rId22"/>
    <p:sldId id="590" r:id="rId23"/>
    <p:sldId id="591" r:id="rId24"/>
    <p:sldId id="660" r:id="rId25"/>
    <p:sldId id="592" r:id="rId26"/>
    <p:sldId id="647" r:id="rId27"/>
    <p:sldId id="593" r:id="rId28"/>
    <p:sldId id="594" r:id="rId29"/>
    <p:sldId id="595" r:id="rId30"/>
    <p:sldId id="596" r:id="rId31"/>
    <p:sldId id="597" r:id="rId32"/>
    <p:sldId id="598" r:id="rId33"/>
    <p:sldId id="651" r:id="rId34"/>
    <p:sldId id="648" r:id="rId35"/>
    <p:sldId id="599" r:id="rId36"/>
    <p:sldId id="600" r:id="rId37"/>
    <p:sldId id="601" r:id="rId38"/>
    <p:sldId id="602" r:id="rId39"/>
    <p:sldId id="603" r:id="rId40"/>
    <p:sldId id="661" r:id="rId41"/>
    <p:sldId id="649" r:id="rId42"/>
    <p:sldId id="605" r:id="rId43"/>
    <p:sldId id="606" r:id="rId44"/>
    <p:sldId id="607" r:id="rId45"/>
    <p:sldId id="662" r:id="rId46"/>
    <p:sldId id="663" r:id="rId47"/>
    <p:sldId id="608" r:id="rId48"/>
    <p:sldId id="609" r:id="rId49"/>
    <p:sldId id="610" r:id="rId50"/>
    <p:sldId id="611" r:id="rId51"/>
    <p:sldId id="612" r:id="rId52"/>
    <p:sldId id="613" r:id="rId53"/>
    <p:sldId id="614" r:id="rId54"/>
    <p:sldId id="615" r:id="rId55"/>
    <p:sldId id="616" r:id="rId56"/>
    <p:sldId id="617" r:id="rId57"/>
    <p:sldId id="618" r:id="rId58"/>
    <p:sldId id="619" r:id="rId59"/>
    <p:sldId id="620" r:id="rId60"/>
    <p:sldId id="621" r:id="rId61"/>
    <p:sldId id="622" r:id="rId62"/>
    <p:sldId id="674" r:id="rId63"/>
    <p:sldId id="623" r:id="rId64"/>
    <p:sldId id="624" r:id="rId65"/>
    <p:sldId id="625" r:id="rId66"/>
    <p:sldId id="652" r:id="rId67"/>
    <p:sldId id="653" r:id="rId68"/>
    <p:sldId id="627" r:id="rId69"/>
    <p:sldId id="654" r:id="rId70"/>
    <p:sldId id="655" r:id="rId71"/>
    <p:sldId id="656" r:id="rId72"/>
    <p:sldId id="666" r:id="rId73"/>
    <p:sldId id="667" r:id="rId74"/>
    <p:sldId id="657" r:id="rId75"/>
    <p:sldId id="630" r:id="rId76"/>
    <p:sldId id="307" r:id="rId77"/>
    <p:sldId id="315" r:id="rId78"/>
    <p:sldId id="668" r:id="rId79"/>
    <p:sldId id="631" r:id="rId80"/>
    <p:sldId id="632" r:id="rId81"/>
    <p:sldId id="633" r:id="rId82"/>
    <p:sldId id="664" r:id="rId83"/>
    <p:sldId id="658" r:id="rId84"/>
    <p:sldId id="634" r:id="rId85"/>
    <p:sldId id="635" r:id="rId86"/>
    <p:sldId id="636" r:id="rId87"/>
    <p:sldId id="637" r:id="rId88"/>
    <p:sldId id="638" r:id="rId89"/>
    <p:sldId id="659" r:id="rId90"/>
    <p:sldId id="677" r:id="rId91"/>
    <p:sldId id="678" r:id="rId92"/>
    <p:sldId id="679" r:id="rId93"/>
    <p:sldId id="669" r:id="rId94"/>
    <p:sldId id="671" r:id="rId95"/>
    <p:sldId id="670" r:id="rId96"/>
    <p:sldId id="680" r:id="rId97"/>
    <p:sldId id="681" r:id="rId98"/>
    <p:sldId id="672" r:id="rId99"/>
    <p:sldId id="673" r:id="rId100"/>
    <p:sldId id="675" r:id="rId101"/>
    <p:sldId id="676" r:id="rId102"/>
    <p:sldId id="639" r:id="rId103"/>
    <p:sldId id="682" r:id="rId104"/>
    <p:sldId id="683" r:id="rId105"/>
    <p:sldId id="684" r:id="rId106"/>
  </p:sldIdLst>
  <p:sldSz cx="9144000" cy="6858000" type="screen4x3"/>
  <p:notesSz cx="6858000" cy="9144000"/>
  <p:defaultTex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90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3959A"/>
    <a:srgbClr val="1D1F2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856" autoAdjust="0"/>
    <p:restoredTop sz="86628" autoAdjust="0"/>
  </p:normalViewPr>
  <p:slideViewPr>
    <p:cSldViewPr showGuides="1">
      <p:cViewPr varScale="1">
        <p:scale>
          <a:sx n="140" d="100"/>
          <a:sy n="140" d="100"/>
        </p:scale>
        <p:origin x="2696" y="88"/>
      </p:cViewPr>
      <p:guideLst>
        <p:guide orient="horz" pos="2160"/>
        <p:guide pos="290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notesMaster" Target="notesMasters/notesMaster1.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presProps" Target="pres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viewProps" Target="viewProp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8" Type="http://schemas.openxmlformats.org/officeDocument/2006/relationships/image" Target="../media/image11.wmf"/><Relationship Id="rId3" Type="http://schemas.openxmlformats.org/officeDocument/2006/relationships/image" Target="../media/image6.wmf"/><Relationship Id="rId7" Type="http://schemas.openxmlformats.org/officeDocument/2006/relationships/image" Target="../media/image10.wmf"/><Relationship Id="rId2" Type="http://schemas.openxmlformats.org/officeDocument/2006/relationships/image" Target="../media/image5.wmf"/><Relationship Id="rId1" Type="http://schemas.openxmlformats.org/officeDocument/2006/relationships/image" Target="../media/image4.wmf"/><Relationship Id="rId6" Type="http://schemas.openxmlformats.org/officeDocument/2006/relationships/image" Target="../media/image9.wmf"/><Relationship Id="rId5" Type="http://schemas.openxmlformats.org/officeDocument/2006/relationships/image" Target="../media/image8.wmf"/><Relationship Id="rId4" Type="http://schemas.openxmlformats.org/officeDocument/2006/relationships/image" Target="../media/image7.wmf"/><Relationship Id="rId9" Type="http://schemas.openxmlformats.org/officeDocument/2006/relationships/image" Target="../media/image12.wmf"/></Relationships>
</file>

<file path=ppt/drawings/_rels/vmlDrawing10.vml.rels><?xml version="1.0" encoding="UTF-8" standalone="yes"?>
<Relationships xmlns="http://schemas.openxmlformats.org/package/2006/relationships"><Relationship Id="rId8" Type="http://schemas.openxmlformats.org/officeDocument/2006/relationships/image" Target="../media/image72.wmf"/><Relationship Id="rId3" Type="http://schemas.openxmlformats.org/officeDocument/2006/relationships/image" Target="../media/image67.wmf"/><Relationship Id="rId7" Type="http://schemas.openxmlformats.org/officeDocument/2006/relationships/image" Target="../media/image71.wmf"/><Relationship Id="rId2" Type="http://schemas.openxmlformats.org/officeDocument/2006/relationships/image" Target="../media/image66.wmf"/><Relationship Id="rId1" Type="http://schemas.openxmlformats.org/officeDocument/2006/relationships/image" Target="../media/image65.wmf"/><Relationship Id="rId6" Type="http://schemas.openxmlformats.org/officeDocument/2006/relationships/image" Target="../media/image70.wmf"/><Relationship Id="rId5" Type="http://schemas.openxmlformats.org/officeDocument/2006/relationships/image" Target="../media/image69.wmf"/><Relationship Id="rId10" Type="http://schemas.openxmlformats.org/officeDocument/2006/relationships/image" Target="../media/image74.wmf"/><Relationship Id="rId4" Type="http://schemas.openxmlformats.org/officeDocument/2006/relationships/image" Target="../media/image68.wmf"/><Relationship Id="rId9" Type="http://schemas.openxmlformats.org/officeDocument/2006/relationships/image" Target="../media/image73.w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78.wmf"/><Relationship Id="rId2" Type="http://schemas.openxmlformats.org/officeDocument/2006/relationships/image" Target="../media/image77.wmf"/><Relationship Id="rId1" Type="http://schemas.openxmlformats.org/officeDocument/2006/relationships/image" Target="../media/image76.wmf"/><Relationship Id="rId5" Type="http://schemas.openxmlformats.org/officeDocument/2006/relationships/image" Target="../media/image80.wmf"/><Relationship Id="rId4" Type="http://schemas.openxmlformats.org/officeDocument/2006/relationships/image" Target="../media/image79.wmf"/></Relationships>
</file>

<file path=ppt/drawings/_rels/vmlDrawing12.vml.rels><?xml version="1.0" encoding="UTF-8" standalone="yes"?>
<Relationships xmlns="http://schemas.openxmlformats.org/package/2006/relationships"><Relationship Id="rId3" Type="http://schemas.openxmlformats.org/officeDocument/2006/relationships/image" Target="../media/image76.wmf"/><Relationship Id="rId2" Type="http://schemas.openxmlformats.org/officeDocument/2006/relationships/image" Target="../media/image77.wmf"/><Relationship Id="rId1" Type="http://schemas.openxmlformats.org/officeDocument/2006/relationships/image" Target="../media/image82.wmf"/><Relationship Id="rId4" Type="http://schemas.openxmlformats.org/officeDocument/2006/relationships/image" Target="../media/image83.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76.wmf"/></Relationships>
</file>

<file path=ppt/drawings/_rels/vmlDrawing14.vml.rels><?xml version="1.0" encoding="UTF-8" standalone="yes"?>
<Relationships xmlns="http://schemas.openxmlformats.org/package/2006/relationships"><Relationship Id="rId3" Type="http://schemas.openxmlformats.org/officeDocument/2006/relationships/image" Target="../media/image86.wmf"/><Relationship Id="rId2" Type="http://schemas.openxmlformats.org/officeDocument/2006/relationships/image" Target="../media/image85.wmf"/><Relationship Id="rId1" Type="http://schemas.openxmlformats.org/officeDocument/2006/relationships/image" Target="../media/image76.wmf"/><Relationship Id="rId5" Type="http://schemas.openxmlformats.org/officeDocument/2006/relationships/image" Target="../media/image88.wmf"/><Relationship Id="rId4" Type="http://schemas.openxmlformats.org/officeDocument/2006/relationships/image" Target="../media/image87.wmf"/></Relationships>
</file>

<file path=ppt/drawings/_rels/vmlDrawing15.vml.rels><?xml version="1.0" encoding="UTF-8" standalone="yes"?>
<Relationships xmlns="http://schemas.openxmlformats.org/package/2006/relationships"><Relationship Id="rId2" Type="http://schemas.openxmlformats.org/officeDocument/2006/relationships/image" Target="../media/image90.wmf"/><Relationship Id="rId1" Type="http://schemas.openxmlformats.org/officeDocument/2006/relationships/image" Target="../media/image76.wmf"/></Relationships>
</file>

<file path=ppt/drawings/_rels/vmlDrawing16.vml.rels><?xml version="1.0" encoding="UTF-8" standalone="yes"?>
<Relationships xmlns="http://schemas.openxmlformats.org/package/2006/relationships"><Relationship Id="rId3" Type="http://schemas.openxmlformats.org/officeDocument/2006/relationships/image" Target="../media/image77.wmf"/><Relationship Id="rId2" Type="http://schemas.openxmlformats.org/officeDocument/2006/relationships/image" Target="../media/image93.wmf"/><Relationship Id="rId1" Type="http://schemas.openxmlformats.org/officeDocument/2006/relationships/image" Target="../media/image92.wmf"/><Relationship Id="rId4" Type="http://schemas.openxmlformats.org/officeDocument/2006/relationships/image" Target="../media/image16.wmf"/></Relationships>
</file>

<file path=ppt/drawings/_rels/vmlDrawing17.vml.rels><?xml version="1.0" encoding="UTF-8" standalone="yes"?>
<Relationships xmlns="http://schemas.openxmlformats.org/package/2006/relationships"><Relationship Id="rId3" Type="http://schemas.openxmlformats.org/officeDocument/2006/relationships/image" Target="../media/image96.wmf"/><Relationship Id="rId2" Type="http://schemas.openxmlformats.org/officeDocument/2006/relationships/image" Target="../media/image95.wmf"/><Relationship Id="rId1" Type="http://schemas.openxmlformats.org/officeDocument/2006/relationships/image" Target="../media/image83.wmf"/></Relationships>
</file>

<file path=ppt/drawings/_rels/vmlDrawing18.vml.rels><?xml version="1.0" encoding="UTF-8" standalone="yes"?>
<Relationships xmlns="http://schemas.openxmlformats.org/package/2006/relationships"><Relationship Id="rId3" Type="http://schemas.openxmlformats.org/officeDocument/2006/relationships/image" Target="../media/image77.wmf"/><Relationship Id="rId2" Type="http://schemas.openxmlformats.org/officeDocument/2006/relationships/image" Target="../media/image83.wmf"/><Relationship Id="rId1" Type="http://schemas.openxmlformats.org/officeDocument/2006/relationships/image" Target="../media/image76.wmf"/></Relationships>
</file>

<file path=ppt/drawings/_rels/vmlDrawing19.vml.rels><?xml version="1.0" encoding="UTF-8" standalone="yes"?>
<Relationships xmlns="http://schemas.openxmlformats.org/package/2006/relationships"><Relationship Id="rId3" Type="http://schemas.openxmlformats.org/officeDocument/2006/relationships/image" Target="../media/image113.wmf"/><Relationship Id="rId2" Type="http://schemas.openxmlformats.org/officeDocument/2006/relationships/image" Target="../media/image112.wmf"/><Relationship Id="rId1" Type="http://schemas.openxmlformats.org/officeDocument/2006/relationships/image" Target="../media/image111.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4.wmf"/><Relationship Id="rId2" Type="http://schemas.openxmlformats.org/officeDocument/2006/relationships/image" Target="../media/image7.wmf"/><Relationship Id="rId1" Type="http://schemas.openxmlformats.org/officeDocument/2006/relationships/image" Target="../media/image4.wmf"/><Relationship Id="rId6" Type="http://schemas.openxmlformats.org/officeDocument/2006/relationships/image" Target="../media/image17.wmf"/><Relationship Id="rId5" Type="http://schemas.openxmlformats.org/officeDocument/2006/relationships/image" Target="../media/image16.wmf"/><Relationship Id="rId4" Type="http://schemas.openxmlformats.org/officeDocument/2006/relationships/image" Target="../media/image15.wmf"/></Relationships>
</file>

<file path=ppt/drawings/_rels/vmlDrawing20.vml.rels><?xml version="1.0" encoding="UTF-8" standalone="yes"?>
<Relationships xmlns="http://schemas.openxmlformats.org/package/2006/relationships"><Relationship Id="rId3" Type="http://schemas.openxmlformats.org/officeDocument/2006/relationships/image" Target="../media/image117.wmf"/><Relationship Id="rId2" Type="http://schemas.openxmlformats.org/officeDocument/2006/relationships/image" Target="../media/image116.wmf"/><Relationship Id="rId1" Type="http://schemas.openxmlformats.org/officeDocument/2006/relationships/image" Target="../media/image115.wmf"/><Relationship Id="rId4" Type="http://schemas.openxmlformats.org/officeDocument/2006/relationships/image" Target="../media/image118.wmf"/></Relationships>
</file>

<file path=ppt/drawings/_rels/vmlDrawing21.vml.rels><?xml version="1.0" encoding="UTF-8" standalone="yes"?>
<Relationships xmlns="http://schemas.openxmlformats.org/package/2006/relationships"><Relationship Id="rId3" Type="http://schemas.openxmlformats.org/officeDocument/2006/relationships/image" Target="../media/image126.wmf"/><Relationship Id="rId2" Type="http://schemas.openxmlformats.org/officeDocument/2006/relationships/image" Target="../media/image125.wmf"/><Relationship Id="rId1" Type="http://schemas.openxmlformats.org/officeDocument/2006/relationships/image" Target="../media/image124.wmf"/><Relationship Id="rId5" Type="http://schemas.openxmlformats.org/officeDocument/2006/relationships/image" Target="../media/image113.wmf"/><Relationship Id="rId4" Type="http://schemas.openxmlformats.org/officeDocument/2006/relationships/image" Target="../media/image127.w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127.wmf"/></Relationships>
</file>

<file path=ppt/drawings/_rels/vmlDrawing23.vml.rels><?xml version="1.0" encoding="UTF-8" standalone="yes"?>
<Relationships xmlns="http://schemas.openxmlformats.org/package/2006/relationships"><Relationship Id="rId3" Type="http://schemas.openxmlformats.org/officeDocument/2006/relationships/image" Target="../media/image124.wmf"/><Relationship Id="rId2" Type="http://schemas.openxmlformats.org/officeDocument/2006/relationships/image" Target="../media/image125.wmf"/><Relationship Id="rId1" Type="http://schemas.openxmlformats.org/officeDocument/2006/relationships/image" Target="../media/image127.wmf"/><Relationship Id="rId4" Type="http://schemas.openxmlformats.org/officeDocument/2006/relationships/image" Target="../media/image130.wmf"/></Relationships>
</file>

<file path=ppt/drawings/_rels/vmlDrawing24.vml.rels><?xml version="1.0" encoding="UTF-8" standalone="yes"?>
<Relationships xmlns="http://schemas.openxmlformats.org/package/2006/relationships"><Relationship Id="rId3" Type="http://schemas.openxmlformats.org/officeDocument/2006/relationships/image" Target="../media/image133.wmf"/><Relationship Id="rId2" Type="http://schemas.openxmlformats.org/officeDocument/2006/relationships/image" Target="../media/image132.wmf"/><Relationship Id="rId1" Type="http://schemas.openxmlformats.org/officeDocument/2006/relationships/image" Target="../media/image4.wmf"/><Relationship Id="rId4" Type="http://schemas.openxmlformats.org/officeDocument/2006/relationships/image" Target="../media/image134.wmf"/></Relationships>
</file>

<file path=ppt/drawings/_rels/vmlDrawing25.vml.rels><?xml version="1.0" encoding="UTF-8" standalone="yes"?>
<Relationships xmlns="http://schemas.openxmlformats.org/package/2006/relationships"><Relationship Id="rId3" Type="http://schemas.openxmlformats.org/officeDocument/2006/relationships/image" Target="../media/image137.wmf"/><Relationship Id="rId2" Type="http://schemas.openxmlformats.org/officeDocument/2006/relationships/image" Target="../media/image136.wmf"/><Relationship Id="rId1" Type="http://schemas.openxmlformats.org/officeDocument/2006/relationships/image" Target="../media/image135.w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139.wmf"/></Relationships>
</file>

<file path=ppt/drawings/_rels/vmlDrawing27.vml.rels><?xml version="1.0" encoding="UTF-8" standalone="yes"?>
<Relationships xmlns="http://schemas.openxmlformats.org/package/2006/relationships"><Relationship Id="rId2" Type="http://schemas.openxmlformats.org/officeDocument/2006/relationships/image" Target="../media/image141.wmf"/><Relationship Id="rId1" Type="http://schemas.openxmlformats.org/officeDocument/2006/relationships/image" Target="../media/image140.w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133.w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90.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24.wmf"/><Relationship Id="rId2" Type="http://schemas.openxmlformats.org/officeDocument/2006/relationships/image" Target="../media/image23.wmf"/><Relationship Id="rId1" Type="http://schemas.openxmlformats.org/officeDocument/2006/relationships/image" Target="../media/image22.wmf"/></Relationships>
</file>

<file path=ppt/drawings/_rels/vmlDrawing30.vml.rels><?xml version="1.0" encoding="UTF-8" standalone="yes"?>
<Relationships xmlns="http://schemas.openxmlformats.org/package/2006/relationships"><Relationship Id="rId2" Type="http://schemas.openxmlformats.org/officeDocument/2006/relationships/image" Target="../media/image125.wmf"/><Relationship Id="rId1" Type="http://schemas.openxmlformats.org/officeDocument/2006/relationships/image" Target="../media/image157.wmf"/></Relationships>
</file>

<file path=ppt/drawings/_rels/vmlDrawing31.vml.rels><?xml version="1.0" encoding="UTF-8" standalone="yes"?>
<Relationships xmlns="http://schemas.openxmlformats.org/package/2006/relationships"><Relationship Id="rId2" Type="http://schemas.openxmlformats.org/officeDocument/2006/relationships/image" Target="../media/image125.wmf"/><Relationship Id="rId1" Type="http://schemas.openxmlformats.org/officeDocument/2006/relationships/image" Target="../media/image157.w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113.wmf"/></Relationships>
</file>

<file path=ppt/drawings/_rels/vmlDrawing33.vml.rels><?xml version="1.0" encoding="UTF-8" standalone="yes"?>
<Relationships xmlns="http://schemas.openxmlformats.org/package/2006/relationships"><Relationship Id="rId3" Type="http://schemas.openxmlformats.org/officeDocument/2006/relationships/image" Target="../media/image157.wmf"/><Relationship Id="rId2" Type="http://schemas.openxmlformats.org/officeDocument/2006/relationships/image" Target="../media/image158.wmf"/><Relationship Id="rId1" Type="http://schemas.openxmlformats.org/officeDocument/2006/relationships/image" Target="../media/image125.wmf"/></Relationships>
</file>

<file path=ppt/drawings/_rels/vmlDrawing34.vml.rels><?xml version="1.0" encoding="UTF-8" standalone="yes"?>
<Relationships xmlns="http://schemas.openxmlformats.org/package/2006/relationships"><Relationship Id="rId8" Type="http://schemas.openxmlformats.org/officeDocument/2006/relationships/image" Target="../media/image157.wmf"/><Relationship Id="rId3" Type="http://schemas.openxmlformats.org/officeDocument/2006/relationships/image" Target="../media/image160.wmf"/><Relationship Id="rId7" Type="http://schemas.openxmlformats.org/officeDocument/2006/relationships/image" Target="../media/image133.wmf"/><Relationship Id="rId2" Type="http://schemas.openxmlformats.org/officeDocument/2006/relationships/image" Target="../media/image159.wmf"/><Relationship Id="rId1" Type="http://schemas.openxmlformats.org/officeDocument/2006/relationships/image" Target="../media/image125.wmf"/><Relationship Id="rId6" Type="http://schemas.openxmlformats.org/officeDocument/2006/relationships/image" Target="../media/image162.wmf"/><Relationship Id="rId5" Type="http://schemas.openxmlformats.org/officeDocument/2006/relationships/image" Target="../media/image139.wmf"/><Relationship Id="rId4" Type="http://schemas.openxmlformats.org/officeDocument/2006/relationships/image" Target="../media/image161.wmf"/></Relationships>
</file>

<file path=ppt/drawings/_rels/vmlDrawing35.vml.rels><?xml version="1.0" encoding="UTF-8" standalone="yes"?>
<Relationships xmlns="http://schemas.openxmlformats.org/package/2006/relationships"><Relationship Id="rId8" Type="http://schemas.openxmlformats.org/officeDocument/2006/relationships/image" Target="../media/image170.wmf"/><Relationship Id="rId13" Type="http://schemas.openxmlformats.org/officeDocument/2006/relationships/image" Target="../media/image175.wmf"/><Relationship Id="rId3" Type="http://schemas.openxmlformats.org/officeDocument/2006/relationships/image" Target="../media/image165.wmf"/><Relationship Id="rId7" Type="http://schemas.openxmlformats.org/officeDocument/2006/relationships/image" Target="../media/image169.wmf"/><Relationship Id="rId12" Type="http://schemas.openxmlformats.org/officeDocument/2006/relationships/image" Target="../media/image174.wmf"/><Relationship Id="rId2" Type="http://schemas.openxmlformats.org/officeDocument/2006/relationships/image" Target="../media/image164.wmf"/><Relationship Id="rId1" Type="http://schemas.openxmlformats.org/officeDocument/2006/relationships/image" Target="../media/image163.wmf"/><Relationship Id="rId6" Type="http://schemas.openxmlformats.org/officeDocument/2006/relationships/image" Target="../media/image168.wmf"/><Relationship Id="rId11" Type="http://schemas.openxmlformats.org/officeDocument/2006/relationships/image" Target="../media/image173.wmf"/><Relationship Id="rId5" Type="http://schemas.openxmlformats.org/officeDocument/2006/relationships/image" Target="../media/image167.wmf"/><Relationship Id="rId10" Type="http://schemas.openxmlformats.org/officeDocument/2006/relationships/image" Target="../media/image172.wmf"/><Relationship Id="rId4" Type="http://schemas.openxmlformats.org/officeDocument/2006/relationships/image" Target="../media/image166.wmf"/><Relationship Id="rId9" Type="http://schemas.openxmlformats.org/officeDocument/2006/relationships/image" Target="../media/image171.wmf"/></Relationships>
</file>

<file path=ppt/drawings/_rels/vmlDrawing36.vml.rels><?xml version="1.0" encoding="UTF-8" standalone="yes"?>
<Relationships xmlns="http://schemas.openxmlformats.org/package/2006/relationships"><Relationship Id="rId3" Type="http://schemas.openxmlformats.org/officeDocument/2006/relationships/image" Target="../media/image125.wmf"/><Relationship Id="rId2" Type="http://schemas.openxmlformats.org/officeDocument/2006/relationships/image" Target="../media/image157.wmf"/><Relationship Id="rId1" Type="http://schemas.openxmlformats.org/officeDocument/2006/relationships/image" Target="../media/image177.wmf"/></Relationships>
</file>

<file path=ppt/drawings/_rels/vmlDrawing37.vml.rels><?xml version="1.0" encoding="UTF-8" standalone="yes"?>
<Relationships xmlns="http://schemas.openxmlformats.org/package/2006/relationships"><Relationship Id="rId1" Type="http://schemas.openxmlformats.org/officeDocument/2006/relationships/image" Target="../media/image179.wmf"/></Relationships>
</file>

<file path=ppt/drawings/_rels/vmlDrawing38.vml.rels><?xml version="1.0" encoding="UTF-8" standalone="yes"?>
<Relationships xmlns="http://schemas.openxmlformats.org/package/2006/relationships"><Relationship Id="rId1" Type="http://schemas.openxmlformats.org/officeDocument/2006/relationships/image" Target="../media/image182.wmf"/></Relationships>
</file>

<file path=ppt/drawings/_rels/vmlDrawing39.vml.rels><?xml version="1.0" encoding="UTF-8" standalone="yes"?>
<Relationships xmlns="http://schemas.openxmlformats.org/package/2006/relationships"><Relationship Id="rId1" Type="http://schemas.openxmlformats.org/officeDocument/2006/relationships/image" Target="../media/image185.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3.wmf"/></Relationships>
</file>

<file path=ppt/drawings/_rels/vmlDrawing40.vml.rels><?xml version="1.0" encoding="UTF-8" standalone="yes"?>
<Relationships xmlns="http://schemas.openxmlformats.org/package/2006/relationships"><Relationship Id="rId1" Type="http://schemas.openxmlformats.org/officeDocument/2006/relationships/image" Target="../media/image188.wmf"/></Relationships>
</file>

<file path=ppt/drawings/_rels/vmlDrawing41.vml.rels><?xml version="1.0" encoding="UTF-8" standalone="yes"?>
<Relationships xmlns="http://schemas.openxmlformats.org/package/2006/relationships"><Relationship Id="rId1" Type="http://schemas.openxmlformats.org/officeDocument/2006/relationships/image" Target="../media/image191.wmf"/></Relationships>
</file>

<file path=ppt/drawings/_rels/vmlDrawing42.vml.rels><?xml version="1.0" encoding="UTF-8" standalone="yes"?>
<Relationships xmlns="http://schemas.openxmlformats.org/package/2006/relationships"><Relationship Id="rId1" Type="http://schemas.openxmlformats.org/officeDocument/2006/relationships/image" Target="../media/image194.wmf"/></Relationships>
</file>

<file path=ppt/drawings/_rels/vmlDrawing43.vml.rels><?xml version="1.0" encoding="UTF-8" standalone="yes"?>
<Relationships xmlns="http://schemas.openxmlformats.org/package/2006/relationships"><Relationship Id="rId3" Type="http://schemas.openxmlformats.org/officeDocument/2006/relationships/image" Target="../media/image198.wmf"/><Relationship Id="rId2" Type="http://schemas.openxmlformats.org/officeDocument/2006/relationships/image" Target="../media/image197.wmf"/><Relationship Id="rId1" Type="http://schemas.openxmlformats.org/officeDocument/2006/relationships/image" Target="../media/image196.wmf"/></Relationships>
</file>

<file path=ppt/drawings/_rels/vmlDrawing44.vml.rels><?xml version="1.0" encoding="UTF-8" standalone="yes"?>
<Relationships xmlns="http://schemas.openxmlformats.org/package/2006/relationships"><Relationship Id="rId3" Type="http://schemas.openxmlformats.org/officeDocument/2006/relationships/image" Target="../media/image196.wmf"/><Relationship Id="rId2" Type="http://schemas.openxmlformats.org/officeDocument/2006/relationships/image" Target="../media/image200.wmf"/><Relationship Id="rId1" Type="http://schemas.openxmlformats.org/officeDocument/2006/relationships/image" Target="../media/image199.wmf"/></Relationships>
</file>

<file path=ppt/drawings/_rels/vmlDrawing45.vml.rels><?xml version="1.0" encoding="UTF-8" standalone="yes"?>
<Relationships xmlns="http://schemas.openxmlformats.org/package/2006/relationships"><Relationship Id="rId1" Type="http://schemas.openxmlformats.org/officeDocument/2006/relationships/image" Target="../media/image204.wmf"/></Relationships>
</file>

<file path=ppt/drawings/_rels/vmlDrawing46.vml.rels><?xml version="1.0" encoding="UTF-8" standalone="yes"?>
<Relationships xmlns="http://schemas.openxmlformats.org/package/2006/relationships"><Relationship Id="rId3" Type="http://schemas.openxmlformats.org/officeDocument/2006/relationships/image" Target="../media/image207.wmf"/><Relationship Id="rId2" Type="http://schemas.openxmlformats.org/officeDocument/2006/relationships/image" Target="../media/image206.wmf"/><Relationship Id="rId1" Type="http://schemas.openxmlformats.org/officeDocument/2006/relationships/image" Target="../media/image205.wmf"/><Relationship Id="rId6" Type="http://schemas.openxmlformats.org/officeDocument/2006/relationships/image" Target="../media/image210.wmf"/><Relationship Id="rId5" Type="http://schemas.openxmlformats.org/officeDocument/2006/relationships/image" Target="../media/image209.wmf"/><Relationship Id="rId4" Type="http://schemas.openxmlformats.org/officeDocument/2006/relationships/image" Target="../media/image208.wmf"/></Relationships>
</file>

<file path=ppt/drawings/_rels/vmlDrawing47.vml.rels><?xml version="1.0" encoding="UTF-8" standalone="yes"?>
<Relationships xmlns="http://schemas.openxmlformats.org/package/2006/relationships"><Relationship Id="rId3" Type="http://schemas.openxmlformats.org/officeDocument/2006/relationships/image" Target="../media/image213.wmf"/><Relationship Id="rId2" Type="http://schemas.openxmlformats.org/officeDocument/2006/relationships/image" Target="../media/image212.wmf"/><Relationship Id="rId1" Type="http://schemas.openxmlformats.org/officeDocument/2006/relationships/image" Target="../media/image211.wmf"/><Relationship Id="rId4" Type="http://schemas.openxmlformats.org/officeDocument/2006/relationships/image" Target="../media/image210.wmf"/></Relationships>
</file>

<file path=ppt/drawings/_rels/vmlDrawing48.vml.rels><?xml version="1.0" encoding="UTF-8" standalone="yes"?>
<Relationships xmlns="http://schemas.openxmlformats.org/package/2006/relationships"><Relationship Id="rId2" Type="http://schemas.openxmlformats.org/officeDocument/2006/relationships/image" Target="../media/image218.wmf"/><Relationship Id="rId1" Type="http://schemas.openxmlformats.org/officeDocument/2006/relationships/image" Target="../media/image213.wmf"/></Relationships>
</file>

<file path=ppt/drawings/_rels/vmlDrawing49.vml.rels><?xml version="1.0" encoding="UTF-8" standalone="yes"?>
<Relationships xmlns="http://schemas.openxmlformats.org/package/2006/relationships"><Relationship Id="rId1" Type="http://schemas.openxmlformats.org/officeDocument/2006/relationships/image" Target="../media/image210.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29.wmf"/><Relationship Id="rId2" Type="http://schemas.openxmlformats.org/officeDocument/2006/relationships/image" Target="../media/image28.wmf"/><Relationship Id="rId1" Type="http://schemas.openxmlformats.org/officeDocument/2006/relationships/image" Target="../media/image27.wmf"/><Relationship Id="rId4" Type="http://schemas.openxmlformats.org/officeDocument/2006/relationships/image" Target="../media/image30.wmf"/></Relationships>
</file>

<file path=ppt/drawings/_rels/vmlDrawing50.vml.rels><?xml version="1.0" encoding="UTF-8" standalone="yes"?>
<Relationships xmlns="http://schemas.openxmlformats.org/package/2006/relationships"><Relationship Id="rId2" Type="http://schemas.openxmlformats.org/officeDocument/2006/relationships/image" Target="../media/image231.wmf"/><Relationship Id="rId1" Type="http://schemas.openxmlformats.org/officeDocument/2006/relationships/image" Target="../media/image230.wmf"/></Relationships>
</file>

<file path=ppt/drawings/_rels/vmlDrawing51.vml.rels><?xml version="1.0" encoding="UTF-8" standalone="yes"?>
<Relationships xmlns="http://schemas.openxmlformats.org/package/2006/relationships"><Relationship Id="rId3" Type="http://schemas.openxmlformats.org/officeDocument/2006/relationships/image" Target="../media/image236.wmf"/><Relationship Id="rId2" Type="http://schemas.openxmlformats.org/officeDocument/2006/relationships/image" Target="../media/image235.wmf"/><Relationship Id="rId1" Type="http://schemas.openxmlformats.org/officeDocument/2006/relationships/image" Target="../media/image234.wmf"/></Relationships>
</file>

<file path=ppt/drawings/_rels/vmlDrawing52.vml.rels><?xml version="1.0" encoding="UTF-8" standalone="yes"?>
<Relationships xmlns="http://schemas.openxmlformats.org/package/2006/relationships"><Relationship Id="rId3" Type="http://schemas.openxmlformats.org/officeDocument/2006/relationships/image" Target="../media/image243.wmf"/><Relationship Id="rId2" Type="http://schemas.openxmlformats.org/officeDocument/2006/relationships/image" Target="../media/image242.wmf"/><Relationship Id="rId1" Type="http://schemas.openxmlformats.org/officeDocument/2006/relationships/image" Target="../media/image241.wmf"/><Relationship Id="rId4" Type="http://schemas.openxmlformats.org/officeDocument/2006/relationships/image" Target="../media/image244.wmf"/></Relationships>
</file>

<file path=ppt/drawings/_rels/vmlDrawing53.vml.rels><?xml version="1.0" encoding="UTF-8" standalone="yes"?>
<Relationships xmlns="http://schemas.openxmlformats.org/package/2006/relationships"><Relationship Id="rId1" Type="http://schemas.openxmlformats.org/officeDocument/2006/relationships/image" Target="../media/image246.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33.wmf"/><Relationship Id="rId7" Type="http://schemas.openxmlformats.org/officeDocument/2006/relationships/image" Target="../media/image37.wmf"/><Relationship Id="rId2" Type="http://schemas.openxmlformats.org/officeDocument/2006/relationships/image" Target="../media/image30.wmf"/><Relationship Id="rId1" Type="http://schemas.openxmlformats.org/officeDocument/2006/relationships/image" Target="../media/image29.wmf"/><Relationship Id="rId6" Type="http://schemas.openxmlformats.org/officeDocument/2006/relationships/image" Target="../media/image36.wmf"/><Relationship Id="rId5" Type="http://schemas.openxmlformats.org/officeDocument/2006/relationships/image" Target="../media/image35.wmf"/><Relationship Id="rId4" Type="http://schemas.openxmlformats.org/officeDocument/2006/relationships/image" Target="../media/image34.w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41.wmf"/><Relationship Id="rId2" Type="http://schemas.openxmlformats.org/officeDocument/2006/relationships/image" Target="../media/image40.wmf"/><Relationship Id="rId1" Type="http://schemas.openxmlformats.org/officeDocument/2006/relationships/image" Target="../media/image39.wmf"/><Relationship Id="rId6" Type="http://schemas.openxmlformats.org/officeDocument/2006/relationships/image" Target="../media/image44.wmf"/><Relationship Id="rId5" Type="http://schemas.openxmlformats.org/officeDocument/2006/relationships/image" Target="../media/image43.wmf"/><Relationship Id="rId4" Type="http://schemas.openxmlformats.org/officeDocument/2006/relationships/image" Target="../media/image42.w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50.wmf"/><Relationship Id="rId1" Type="http://schemas.openxmlformats.org/officeDocument/2006/relationships/image" Target="../media/image49.w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60.wmf"/><Relationship Id="rId2" Type="http://schemas.openxmlformats.org/officeDocument/2006/relationships/image" Target="../media/image59.wmf"/><Relationship Id="rId1" Type="http://schemas.openxmlformats.org/officeDocument/2006/relationships/image" Target="../media/image58.wmf"/><Relationship Id="rId4" Type="http://schemas.openxmlformats.org/officeDocument/2006/relationships/image" Target="../media/image61.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0C1BF461-D4CE-41AD-AC9F-5863EF449BA5}"/>
              </a:ext>
            </a:extLst>
          </p:cNvPr>
          <p:cNvSpPr>
            <a:spLocks noGrp="1" noChangeArrowheads="1"/>
          </p:cNvSpPr>
          <p:nvPr>
            <p:ph type="hdr" sz="quarter"/>
          </p:nvPr>
        </p:nvSpPr>
        <p:spPr bwMode="auto">
          <a:xfrm>
            <a:off x="0" y="0"/>
            <a:ext cx="2971800" cy="457200"/>
          </a:xfrm>
          <a:prstGeom prst="rect">
            <a:avLst/>
          </a:prstGeom>
          <a:noFill/>
          <a:ln>
            <a:noFill/>
          </a:ln>
          <a:effectLst/>
        </p:spPr>
        <p:txBody>
          <a:bodyPr vert="horz" wrap="square" lIns="91440" tIns="45720" rIns="91440" bIns="45720" numCol="1" anchor="t" anchorCtr="0" compatLnSpc="1">
            <a:prstTxWarp prst="textNoShape">
              <a:avLst/>
            </a:prstTxWarp>
          </a:bodyPr>
          <a:lstStyle>
            <a:lvl1pPr eaLnBrk="1" hangingPunct="1">
              <a:buFont typeface="Arial" panose="020B0604020202020204" pitchFamily="34" charset="0"/>
              <a:buNone/>
              <a:defRPr sz="1200"/>
            </a:lvl1pPr>
          </a:lstStyle>
          <a:p>
            <a:pPr>
              <a:defRPr/>
            </a:pPr>
            <a:endParaRPr lang="zh-CN" altLang="zh-CN"/>
          </a:p>
        </p:txBody>
      </p:sp>
      <p:sp>
        <p:nvSpPr>
          <p:cNvPr id="5123" name="Rectangle 3">
            <a:extLst>
              <a:ext uri="{FF2B5EF4-FFF2-40B4-BE49-F238E27FC236}">
                <a16:creationId xmlns:a16="http://schemas.microsoft.com/office/drawing/2014/main" id="{543D4866-F5E8-42BF-A61C-382CFD15397E}"/>
              </a:ext>
            </a:extLst>
          </p:cNvPr>
          <p:cNvSpPr>
            <a:spLocks noGrp="1" noChangeArrowheads="1"/>
          </p:cNvSpPr>
          <p:nvPr>
            <p:ph type="dt" idx="1"/>
          </p:nvPr>
        </p:nvSpPr>
        <p:spPr bwMode="auto">
          <a:xfrm>
            <a:off x="3884613" y="0"/>
            <a:ext cx="2971800" cy="457200"/>
          </a:xfrm>
          <a:prstGeom prst="rect">
            <a:avLst/>
          </a:prstGeom>
          <a:noFill/>
          <a:ln>
            <a:noFill/>
          </a:ln>
          <a:effectLst/>
        </p:spPr>
        <p:txBody>
          <a:bodyPr vert="horz" wrap="square" lIns="91440" tIns="45720" rIns="91440" bIns="45720" numCol="1" anchor="t" anchorCtr="0" compatLnSpc="1">
            <a:prstTxWarp prst="textNoShape">
              <a:avLst/>
            </a:prstTxWarp>
          </a:bodyPr>
          <a:lstStyle>
            <a:lvl1pPr algn="r" eaLnBrk="1" hangingPunct="1">
              <a:buFont typeface="Arial" panose="020B0604020202020204" pitchFamily="34" charset="0"/>
              <a:buNone/>
              <a:defRPr sz="1200"/>
            </a:lvl1pPr>
          </a:lstStyle>
          <a:p>
            <a:pPr>
              <a:defRPr/>
            </a:pPr>
            <a:endParaRPr lang="zh-CN" altLang="zh-CN"/>
          </a:p>
        </p:txBody>
      </p:sp>
      <p:sp>
        <p:nvSpPr>
          <p:cNvPr id="5124" name="Rectangle 4">
            <a:extLst>
              <a:ext uri="{FF2B5EF4-FFF2-40B4-BE49-F238E27FC236}">
                <a16:creationId xmlns:a16="http://schemas.microsoft.com/office/drawing/2014/main" id="{40EF20C6-7485-437B-8B20-B2FB99953620}"/>
              </a:ext>
            </a:extLst>
          </p:cNvPr>
          <p:cNvSpPr>
            <a:spLocks noGrp="1" noRot="1" noChangeAspect="1" noChangeArrowheads="1"/>
          </p:cNvSpPr>
          <p:nvPr>
            <p:ph type="sldImg" idx="2"/>
          </p:nvPr>
        </p:nvSpPr>
        <p:spPr bwMode="auto">
          <a:xfrm>
            <a:off x="1143000" y="685800"/>
            <a:ext cx="4572000" cy="3429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sp>
      <p:sp>
        <p:nvSpPr>
          <p:cNvPr id="5125" name="Rectangle 5">
            <a:extLst>
              <a:ext uri="{FF2B5EF4-FFF2-40B4-BE49-F238E27FC236}">
                <a16:creationId xmlns:a16="http://schemas.microsoft.com/office/drawing/2014/main" id="{27B244F1-6ECE-4E5B-A445-592BB6CE9CBC}"/>
              </a:ext>
            </a:extLst>
          </p:cNvPr>
          <p:cNvSpPr>
            <a:spLocks noGrp="1" noRot="1" noChangeArrowheads="1"/>
          </p:cNvSpPr>
          <p:nvPr>
            <p:ph type="body" sz="quarter" idx="3"/>
          </p:nvPr>
        </p:nvSpPr>
        <p:spPr bwMode="auto">
          <a:xfrm>
            <a:off x="685800" y="4343400"/>
            <a:ext cx="5486400" cy="4114800"/>
          </a:xfrm>
          <a:prstGeom prst="rect">
            <a:avLst/>
          </a:prstGeom>
          <a:noFill/>
          <a:ln>
            <a:noFill/>
          </a:ln>
          <a:effectLst/>
        </p:spPr>
        <p:txBody>
          <a:bodyPr vert="horz" wrap="square" lIns="91440" tIns="45720" rIns="91440" bIns="45720" numCol="1" anchor="ctr" anchorCtr="0" compatLnSpc="1">
            <a:prstTxWarp prst="textNoShape">
              <a:avLst/>
            </a:prstTxWarp>
          </a:bodyPr>
          <a:lstStyle/>
          <a:p>
            <a:pPr lvl="0"/>
            <a:r>
              <a:rPr lang="zh-CN" altLang="zh-CN" noProof="0"/>
              <a:t>单击此处编辑母版文本样式</a:t>
            </a:r>
          </a:p>
          <a:p>
            <a:pPr lvl="1"/>
            <a:r>
              <a:rPr lang="zh-CN" altLang="zh-CN" noProof="0"/>
              <a:t>第二级</a:t>
            </a:r>
          </a:p>
          <a:p>
            <a:pPr lvl="2"/>
            <a:r>
              <a:rPr lang="zh-CN" altLang="zh-CN" noProof="0"/>
              <a:t>第三级</a:t>
            </a:r>
          </a:p>
          <a:p>
            <a:pPr lvl="3"/>
            <a:r>
              <a:rPr lang="zh-CN" altLang="zh-CN" noProof="0"/>
              <a:t>第四级</a:t>
            </a:r>
          </a:p>
          <a:p>
            <a:pPr lvl="4"/>
            <a:r>
              <a:rPr lang="zh-CN" altLang="zh-CN" noProof="0"/>
              <a:t>第五级</a:t>
            </a:r>
          </a:p>
        </p:txBody>
      </p:sp>
      <p:sp>
        <p:nvSpPr>
          <p:cNvPr id="5126" name="Rectangle 6">
            <a:extLst>
              <a:ext uri="{FF2B5EF4-FFF2-40B4-BE49-F238E27FC236}">
                <a16:creationId xmlns:a16="http://schemas.microsoft.com/office/drawing/2014/main" id="{BEB8E89E-C147-43DD-9001-B2460412C452}"/>
              </a:ext>
            </a:extLst>
          </p:cNvPr>
          <p:cNvSpPr>
            <a:spLocks noGrp="1" noChangeArrowheads="1"/>
          </p:cNvSpPr>
          <p:nvPr>
            <p:ph type="ftr" sz="quarter" idx="4"/>
          </p:nvPr>
        </p:nvSpPr>
        <p:spPr bwMode="auto">
          <a:xfrm>
            <a:off x="0" y="8685213"/>
            <a:ext cx="2971800" cy="457200"/>
          </a:xfrm>
          <a:prstGeom prst="rect">
            <a:avLst/>
          </a:prstGeom>
          <a:noFill/>
          <a:ln>
            <a:noFill/>
          </a:ln>
          <a:effectLst/>
        </p:spPr>
        <p:txBody>
          <a:bodyPr vert="horz" wrap="square" lIns="91440" tIns="45720" rIns="91440" bIns="45720" numCol="1" anchor="b" anchorCtr="0" compatLnSpc="1">
            <a:prstTxWarp prst="textNoShape">
              <a:avLst/>
            </a:prstTxWarp>
          </a:bodyPr>
          <a:lstStyle>
            <a:lvl1pPr eaLnBrk="1" hangingPunct="1">
              <a:buFont typeface="Arial" panose="020B0604020202020204" pitchFamily="34" charset="0"/>
              <a:buNone/>
              <a:defRPr sz="1200"/>
            </a:lvl1pPr>
          </a:lstStyle>
          <a:p>
            <a:pPr>
              <a:defRPr/>
            </a:pPr>
            <a:endParaRPr lang="zh-CN" altLang="zh-CN"/>
          </a:p>
        </p:txBody>
      </p:sp>
      <p:sp>
        <p:nvSpPr>
          <p:cNvPr id="5127" name="Rectangle 7">
            <a:extLst>
              <a:ext uri="{FF2B5EF4-FFF2-40B4-BE49-F238E27FC236}">
                <a16:creationId xmlns:a16="http://schemas.microsoft.com/office/drawing/2014/main" id="{2A449A20-621C-4745-94B2-08B5BD958619}"/>
              </a:ext>
            </a:extLst>
          </p:cNvPr>
          <p:cNvSpPr>
            <a:spLocks noGrp="1" noChangeArrowheads="1"/>
          </p:cNvSpPr>
          <p:nvPr>
            <p:ph type="sldNum" sz="quarter" idx="5"/>
          </p:nvPr>
        </p:nvSpPr>
        <p:spPr bwMode="auto">
          <a:xfrm>
            <a:off x="3884613" y="8685213"/>
            <a:ext cx="2971800" cy="457200"/>
          </a:xfrm>
          <a:prstGeom prst="rect">
            <a:avLst/>
          </a:prstGeom>
          <a:noFill/>
          <a:ln>
            <a:noFill/>
          </a:ln>
          <a:effectLst/>
        </p:spPr>
        <p:txBody>
          <a:bodyPr vert="horz" wrap="square" lIns="91440" tIns="45720" rIns="91440" bIns="45720" numCol="1" anchor="b" anchorCtr="0" compatLnSpc="1">
            <a:prstTxWarp prst="textNoShape">
              <a:avLst/>
            </a:prstTxWarp>
          </a:bodyPr>
          <a:lstStyle>
            <a:lvl1pPr algn="r" eaLnBrk="1" hangingPunct="1">
              <a:buFont typeface="Arial" panose="020B0604020202020204" pitchFamily="34" charset="0"/>
              <a:buNone/>
              <a:defRPr sz="1200"/>
            </a:lvl1pPr>
          </a:lstStyle>
          <a:p>
            <a:fld id="{A867CCA4-AB1D-4229-8A39-4E8690F4422E}" type="slidenum">
              <a:rPr lang="zh-CN" altLang="zh-CN"/>
              <a:pPr/>
              <a:t>‹#›</a:t>
            </a:fld>
            <a:endParaRPr lang="zh-CN"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幻灯片图像占位符 1">
            <a:extLst>
              <a:ext uri="{FF2B5EF4-FFF2-40B4-BE49-F238E27FC236}">
                <a16:creationId xmlns:a16="http://schemas.microsoft.com/office/drawing/2014/main" id="{EC50446D-8BE0-4C71-A76D-5B4D073C1DB2}"/>
              </a:ext>
            </a:extLst>
          </p:cNvPr>
          <p:cNvSpPr>
            <a:spLocks noGrp="1" noRot="1" noChangeAspect="1" noChangeArrowheads="1" noTextEdit="1"/>
          </p:cNvSpPr>
          <p:nvPr>
            <p:ph type="sldImg"/>
          </p:nvPr>
        </p:nvSpPr>
        <p:spPr/>
      </p:sp>
      <p:sp>
        <p:nvSpPr>
          <p:cNvPr id="7171" name="备注占位符 2">
            <a:extLst>
              <a:ext uri="{FF2B5EF4-FFF2-40B4-BE49-F238E27FC236}">
                <a16:creationId xmlns:a16="http://schemas.microsoft.com/office/drawing/2014/main" id="{1D62B2F5-29DC-424C-8876-21A9064A2969}"/>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172" name="灯片编号占位符 3">
            <a:extLst>
              <a:ext uri="{FF2B5EF4-FFF2-40B4-BE49-F238E27FC236}">
                <a16:creationId xmlns:a16="http://schemas.microsoft.com/office/drawing/2014/main" id="{514C3B07-80A9-45E4-9E9A-A79BFEBAD589}"/>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84EC3C87-BC3B-40A4-84B1-0CD6DFA59BBA}" type="slidenum">
              <a:rPr lang="zh-CN" altLang="zh-CN"/>
              <a:pPr/>
              <a:t>1</a:t>
            </a:fld>
            <a:endParaRPr lang="zh-CN" altLang="zh-C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幻灯片图像占位符 1">
            <a:extLst>
              <a:ext uri="{FF2B5EF4-FFF2-40B4-BE49-F238E27FC236}">
                <a16:creationId xmlns:a16="http://schemas.microsoft.com/office/drawing/2014/main" id="{93AB173D-A61B-4772-84B6-D6E94D8FA286}"/>
              </a:ext>
            </a:extLst>
          </p:cNvPr>
          <p:cNvSpPr>
            <a:spLocks noGrp="1" noRot="1" noChangeAspect="1" noChangeArrowheads="1" noTextEdit="1"/>
          </p:cNvSpPr>
          <p:nvPr>
            <p:ph type="sldImg"/>
          </p:nvPr>
        </p:nvSpPr>
        <p:spPr/>
      </p:sp>
      <p:sp>
        <p:nvSpPr>
          <p:cNvPr id="84995" name="备注占位符 2">
            <a:extLst>
              <a:ext uri="{FF2B5EF4-FFF2-40B4-BE49-F238E27FC236}">
                <a16:creationId xmlns:a16="http://schemas.microsoft.com/office/drawing/2014/main" id="{B59AC761-380B-4941-A4C3-2293170F5985}"/>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4996" name="灯片编号占位符 3">
            <a:extLst>
              <a:ext uri="{FF2B5EF4-FFF2-40B4-BE49-F238E27FC236}">
                <a16:creationId xmlns:a16="http://schemas.microsoft.com/office/drawing/2014/main" id="{9108797D-8854-4D67-BA10-BD1DD1E25549}"/>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173FB068-231F-48B9-881C-B6E84932748B}" type="slidenum">
              <a:rPr lang="zh-CN" altLang="zh-CN"/>
              <a:pPr/>
              <a:t>70</a:t>
            </a:fld>
            <a:endParaRPr lang="zh-CN" altLang="zh-CN"/>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幻灯片图像占位符 1">
            <a:extLst>
              <a:ext uri="{FF2B5EF4-FFF2-40B4-BE49-F238E27FC236}">
                <a16:creationId xmlns:a16="http://schemas.microsoft.com/office/drawing/2014/main" id="{4AA7C782-D342-4BA1-8A82-2EDD650E5373}"/>
              </a:ext>
            </a:extLst>
          </p:cNvPr>
          <p:cNvSpPr>
            <a:spLocks noGrp="1" noRot="1" noChangeAspect="1" noChangeArrowheads="1" noTextEdit="1"/>
          </p:cNvSpPr>
          <p:nvPr>
            <p:ph type="sldImg"/>
          </p:nvPr>
        </p:nvSpPr>
        <p:spPr/>
      </p:sp>
      <p:sp>
        <p:nvSpPr>
          <p:cNvPr id="87043" name="备注占位符 2">
            <a:extLst>
              <a:ext uri="{FF2B5EF4-FFF2-40B4-BE49-F238E27FC236}">
                <a16:creationId xmlns:a16="http://schemas.microsoft.com/office/drawing/2014/main" id="{7A235BEF-0FCB-4721-81D7-58B61B227F49}"/>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7044" name="灯片编号占位符 3">
            <a:extLst>
              <a:ext uri="{FF2B5EF4-FFF2-40B4-BE49-F238E27FC236}">
                <a16:creationId xmlns:a16="http://schemas.microsoft.com/office/drawing/2014/main" id="{C66CFDAE-8E87-4111-8B54-2A8F1148F16C}"/>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A6C58382-BE4B-4CE3-BB78-5D0282BA807E}" type="slidenum">
              <a:rPr lang="zh-CN" altLang="zh-CN"/>
              <a:pPr/>
              <a:t>71</a:t>
            </a:fld>
            <a:endParaRPr lang="zh-CN" altLang="zh-CN"/>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幻灯片图像占位符 1">
            <a:extLst>
              <a:ext uri="{FF2B5EF4-FFF2-40B4-BE49-F238E27FC236}">
                <a16:creationId xmlns:a16="http://schemas.microsoft.com/office/drawing/2014/main" id="{B84B9CF6-6AEB-4CB3-8797-0BBAC1C07F70}"/>
              </a:ext>
            </a:extLst>
          </p:cNvPr>
          <p:cNvSpPr>
            <a:spLocks noGrp="1" noRot="1" noChangeAspect="1" noChangeArrowheads="1" noTextEdit="1"/>
          </p:cNvSpPr>
          <p:nvPr>
            <p:ph type="sldImg"/>
          </p:nvPr>
        </p:nvSpPr>
        <p:spPr/>
      </p:sp>
      <p:sp>
        <p:nvSpPr>
          <p:cNvPr id="91139" name="备注占位符 2">
            <a:extLst>
              <a:ext uri="{FF2B5EF4-FFF2-40B4-BE49-F238E27FC236}">
                <a16:creationId xmlns:a16="http://schemas.microsoft.com/office/drawing/2014/main" id="{6166E8E7-D691-4E4C-98E1-4F7F1485E0EB}"/>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91140" name="灯片编号占位符 3">
            <a:extLst>
              <a:ext uri="{FF2B5EF4-FFF2-40B4-BE49-F238E27FC236}">
                <a16:creationId xmlns:a16="http://schemas.microsoft.com/office/drawing/2014/main" id="{89DBEAF6-7C9C-4F15-8C5E-EE70CBF89873}"/>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BC5FDE35-2B34-4DD7-A0C4-B66A46391650}" type="slidenum">
              <a:rPr lang="zh-CN" altLang="zh-CN"/>
              <a:pPr/>
              <a:t>74</a:t>
            </a:fld>
            <a:endParaRPr lang="zh-CN" altLang="zh-CN"/>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幻灯片图像占位符 1">
            <a:extLst>
              <a:ext uri="{FF2B5EF4-FFF2-40B4-BE49-F238E27FC236}">
                <a16:creationId xmlns:a16="http://schemas.microsoft.com/office/drawing/2014/main" id="{29ADEDAD-B6AF-44B3-9AF7-2F69BC0E5338}"/>
              </a:ext>
            </a:extLst>
          </p:cNvPr>
          <p:cNvSpPr>
            <a:spLocks noGrp="1" noRot="1" noChangeAspect="1" noChangeArrowheads="1" noTextEdit="1"/>
          </p:cNvSpPr>
          <p:nvPr>
            <p:ph type="sldImg"/>
          </p:nvPr>
        </p:nvSpPr>
        <p:spPr/>
      </p:sp>
      <p:sp>
        <p:nvSpPr>
          <p:cNvPr id="94211" name="备注占位符 2">
            <a:extLst>
              <a:ext uri="{FF2B5EF4-FFF2-40B4-BE49-F238E27FC236}">
                <a16:creationId xmlns:a16="http://schemas.microsoft.com/office/drawing/2014/main" id="{1C58BF7B-0176-4881-A94E-0C5116B58251}"/>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zh-CN" altLang="en-US"/>
          </a:p>
        </p:txBody>
      </p:sp>
      <p:sp>
        <p:nvSpPr>
          <p:cNvPr id="94212" name="灯片编号占位符 3">
            <a:extLst>
              <a:ext uri="{FF2B5EF4-FFF2-40B4-BE49-F238E27FC236}">
                <a16:creationId xmlns:a16="http://schemas.microsoft.com/office/drawing/2014/main" id="{C03BF088-8328-41EA-8649-DF04C261732D}"/>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EB86F198-93FC-4E0E-B480-74DC603F4945}" type="slidenum">
              <a:rPr lang="zh-CN" altLang="en-US"/>
              <a:pPr/>
              <a:t>76</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幻灯片图像占位符 1">
            <a:extLst>
              <a:ext uri="{FF2B5EF4-FFF2-40B4-BE49-F238E27FC236}">
                <a16:creationId xmlns:a16="http://schemas.microsoft.com/office/drawing/2014/main" id="{B6B0AD8E-DA02-4282-BEE9-7E76E89AC7AE}"/>
              </a:ext>
            </a:extLst>
          </p:cNvPr>
          <p:cNvSpPr>
            <a:spLocks noGrp="1" noRot="1" noChangeAspect="1" noChangeArrowheads="1" noTextEdit="1"/>
          </p:cNvSpPr>
          <p:nvPr>
            <p:ph type="sldImg"/>
          </p:nvPr>
        </p:nvSpPr>
        <p:spPr/>
      </p:sp>
      <p:sp>
        <p:nvSpPr>
          <p:cNvPr id="96259" name="备注占位符 2">
            <a:extLst>
              <a:ext uri="{FF2B5EF4-FFF2-40B4-BE49-F238E27FC236}">
                <a16:creationId xmlns:a16="http://schemas.microsoft.com/office/drawing/2014/main" id="{E40626EF-28FC-4A6C-BF80-71AD3F9968DA}"/>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zh-CN" altLang="en-US"/>
              <a:t>举例</a:t>
            </a:r>
          </a:p>
        </p:txBody>
      </p:sp>
      <p:sp>
        <p:nvSpPr>
          <p:cNvPr id="96260" name="灯片编号占位符 3">
            <a:extLst>
              <a:ext uri="{FF2B5EF4-FFF2-40B4-BE49-F238E27FC236}">
                <a16:creationId xmlns:a16="http://schemas.microsoft.com/office/drawing/2014/main" id="{8E3EC827-E692-49CB-B36F-7B53DBC73071}"/>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F17C74C5-B992-4899-B935-C30E01C882DF}" type="slidenum">
              <a:rPr lang="zh-CN" altLang="en-US"/>
              <a:pPr/>
              <a:t>77</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幻灯片图像占位符 1">
            <a:extLst>
              <a:ext uri="{FF2B5EF4-FFF2-40B4-BE49-F238E27FC236}">
                <a16:creationId xmlns:a16="http://schemas.microsoft.com/office/drawing/2014/main" id="{45594744-88FB-47FB-99DA-5BA4532EB9AE}"/>
              </a:ext>
            </a:extLst>
          </p:cNvPr>
          <p:cNvSpPr>
            <a:spLocks noGrp="1" noRot="1" noChangeAspect="1" noChangeArrowheads="1" noTextEdit="1"/>
          </p:cNvSpPr>
          <p:nvPr>
            <p:ph type="sldImg"/>
          </p:nvPr>
        </p:nvSpPr>
        <p:spPr/>
      </p:sp>
      <p:sp>
        <p:nvSpPr>
          <p:cNvPr id="98307" name="备注占位符 2">
            <a:extLst>
              <a:ext uri="{FF2B5EF4-FFF2-40B4-BE49-F238E27FC236}">
                <a16:creationId xmlns:a16="http://schemas.microsoft.com/office/drawing/2014/main" id="{AC1EEF08-963D-4F37-BF25-15ABB73D057D}"/>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zh-CN" altLang="en-US"/>
              <a:t>举例</a:t>
            </a:r>
          </a:p>
        </p:txBody>
      </p:sp>
      <p:sp>
        <p:nvSpPr>
          <p:cNvPr id="98308" name="灯片编号占位符 3">
            <a:extLst>
              <a:ext uri="{FF2B5EF4-FFF2-40B4-BE49-F238E27FC236}">
                <a16:creationId xmlns:a16="http://schemas.microsoft.com/office/drawing/2014/main" id="{90C5AD38-06EA-483C-BB78-23C3A58DCBB9}"/>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2D4A7450-8316-4D43-9DAE-500FB0BFF02E}" type="slidenum">
              <a:rPr lang="zh-CN" altLang="en-US"/>
              <a:pPr/>
              <a:t>78</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b="1" dirty="0" err="1"/>
              <a:t>UVa</a:t>
            </a:r>
            <a:r>
              <a:rPr lang="en-US" altLang="zh-CN" b="1" dirty="0"/>
              <a:t> 563 - Crimewave </a:t>
            </a:r>
            <a:r>
              <a:rPr lang="zh-CN" altLang="en-US" b="1" dirty="0"/>
              <a:t>最大流</a:t>
            </a:r>
          </a:p>
          <a:p>
            <a:endParaRPr lang="zh-CN" altLang="en-US" dirty="0"/>
          </a:p>
        </p:txBody>
      </p:sp>
      <p:sp>
        <p:nvSpPr>
          <p:cNvPr id="4" name="灯片编号占位符 3"/>
          <p:cNvSpPr>
            <a:spLocks noGrp="1"/>
          </p:cNvSpPr>
          <p:nvPr>
            <p:ph type="sldNum" sz="quarter" idx="5"/>
          </p:nvPr>
        </p:nvSpPr>
        <p:spPr/>
        <p:txBody>
          <a:bodyPr/>
          <a:lstStyle/>
          <a:p>
            <a:fld id="{A867CCA4-AB1D-4229-8A39-4E8690F4422E}" type="slidenum">
              <a:rPr lang="zh-CN" altLang="zh-CN" smtClean="0"/>
              <a:pPr/>
              <a:t>94</a:t>
            </a:fld>
            <a:endParaRPr lang="zh-CN" altLang="zh-CN"/>
          </a:p>
        </p:txBody>
      </p:sp>
    </p:spTree>
    <p:extLst>
      <p:ext uri="{BB962C8B-B14F-4D97-AF65-F5344CB8AC3E}">
        <p14:creationId xmlns:p14="http://schemas.microsoft.com/office/powerpoint/2010/main" val="27713478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b="1" dirty="0" err="1"/>
              <a:t>UVa</a:t>
            </a:r>
            <a:r>
              <a:rPr lang="en-US" altLang="zh-CN" b="1" dirty="0"/>
              <a:t> 563 - Crimewave </a:t>
            </a:r>
            <a:r>
              <a:rPr lang="zh-CN" altLang="en-US" b="1" dirty="0"/>
              <a:t>最大流</a:t>
            </a:r>
          </a:p>
          <a:p>
            <a:endParaRPr lang="zh-CN" altLang="en-US" dirty="0"/>
          </a:p>
        </p:txBody>
      </p:sp>
      <p:sp>
        <p:nvSpPr>
          <p:cNvPr id="4" name="灯片编号占位符 3"/>
          <p:cNvSpPr>
            <a:spLocks noGrp="1"/>
          </p:cNvSpPr>
          <p:nvPr>
            <p:ph type="sldNum" sz="quarter" idx="5"/>
          </p:nvPr>
        </p:nvSpPr>
        <p:spPr/>
        <p:txBody>
          <a:bodyPr/>
          <a:lstStyle/>
          <a:p>
            <a:fld id="{A867CCA4-AB1D-4229-8A39-4E8690F4422E}" type="slidenum">
              <a:rPr lang="zh-CN" altLang="zh-CN" smtClean="0"/>
              <a:pPr/>
              <a:t>95</a:t>
            </a:fld>
            <a:endParaRPr lang="zh-CN" altLang="zh-CN"/>
          </a:p>
        </p:txBody>
      </p:sp>
    </p:spTree>
    <p:extLst>
      <p:ext uri="{BB962C8B-B14F-4D97-AF65-F5344CB8AC3E}">
        <p14:creationId xmlns:p14="http://schemas.microsoft.com/office/powerpoint/2010/main" val="37359986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a:extLst>
              <a:ext uri="{FF2B5EF4-FFF2-40B4-BE49-F238E27FC236}">
                <a16:creationId xmlns:a16="http://schemas.microsoft.com/office/drawing/2014/main" id="{870B3D24-6414-4221-8261-CAD469C9880E}"/>
              </a:ext>
            </a:extLst>
          </p:cNvPr>
          <p:cNvSpPr>
            <a:spLocks noGrp="1" noRot="1" noChangeAspect="1" noChangeArrowheads="1" noTextEdit="1"/>
          </p:cNvSpPr>
          <p:nvPr>
            <p:ph type="sldImg"/>
          </p:nvPr>
        </p:nvSpPr>
        <p:spPr/>
      </p:sp>
      <p:sp>
        <p:nvSpPr>
          <p:cNvPr id="9219" name="备注占位符 2">
            <a:extLst>
              <a:ext uri="{FF2B5EF4-FFF2-40B4-BE49-F238E27FC236}">
                <a16:creationId xmlns:a16="http://schemas.microsoft.com/office/drawing/2014/main" id="{4051AACF-F105-4239-B9AE-651D7ABD922F}"/>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t>带有五角星的页是选讲内容：时间不够的话只讲定理的含义，不讲证明。共有</a:t>
            </a:r>
            <a:r>
              <a:rPr lang="en-US" altLang="zh-CN"/>
              <a:t>29</a:t>
            </a:r>
            <a:r>
              <a:rPr lang="zh-CN" altLang="en-US"/>
              <a:t>页。所以一半讲</a:t>
            </a:r>
            <a:r>
              <a:rPr lang="en-US" altLang="zh-CN"/>
              <a:t>54</a:t>
            </a:r>
            <a:r>
              <a:rPr lang="zh-CN" altLang="en-US"/>
              <a:t>页。</a:t>
            </a:r>
            <a:r>
              <a:rPr lang="en-US" altLang="zh-CN"/>
              <a:t>3</a:t>
            </a:r>
            <a:r>
              <a:rPr lang="zh-CN" altLang="en-US"/>
              <a:t>个学时</a:t>
            </a:r>
          </a:p>
        </p:txBody>
      </p:sp>
      <p:sp>
        <p:nvSpPr>
          <p:cNvPr id="9220" name="灯片编号占位符 3">
            <a:extLst>
              <a:ext uri="{FF2B5EF4-FFF2-40B4-BE49-F238E27FC236}">
                <a16:creationId xmlns:a16="http://schemas.microsoft.com/office/drawing/2014/main" id="{5A28E816-0E06-4004-BE1D-CEA0ADCDCC2B}"/>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DA81400C-C5BA-4D3B-8012-CC5BF24D343D}" type="slidenum">
              <a:rPr lang="zh-CN" altLang="zh-CN"/>
              <a:pPr/>
              <a:t>2</a:t>
            </a:fld>
            <a:endParaRPr lang="zh-CN" altLang="zh-C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幻灯片图像占位符 1">
            <a:extLst>
              <a:ext uri="{FF2B5EF4-FFF2-40B4-BE49-F238E27FC236}">
                <a16:creationId xmlns:a16="http://schemas.microsoft.com/office/drawing/2014/main" id="{2077A451-3982-4AA4-A0E2-27152331BC75}"/>
              </a:ext>
            </a:extLst>
          </p:cNvPr>
          <p:cNvSpPr>
            <a:spLocks noGrp="1" noRot="1" noChangeAspect="1" noChangeArrowheads="1" noTextEdit="1"/>
          </p:cNvSpPr>
          <p:nvPr>
            <p:ph type="sldImg"/>
          </p:nvPr>
        </p:nvSpPr>
        <p:spPr/>
      </p:sp>
      <p:sp>
        <p:nvSpPr>
          <p:cNvPr id="18435" name="备注占位符 2">
            <a:extLst>
              <a:ext uri="{FF2B5EF4-FFF2-40B4-BE49-F238E27FC236}">
                <a16:creationId xmlns:a16="http://schemas.microsoft.com/office/drawing/2014/main" id="{03B942B9-8113-46CB-8FA4-D679963241F8}"/>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8436" name="灯片编号占位符 3">
            <a:extLst>
              <a:ext uri="{FF2B5EF4-FFF2-40B4-BE49-F238E27FC236}">
                <a16:creationId xmlns:a16="http://schemas.microsoft.com/office/drawing/2014/main" id="{CD9AFF20-822D-4928-8DDF-B9EBE0B92C29}"/>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7482D2DB-C9DD-4285-BF82-46F13F5F1465}" type="slidenum">
              <a:rPr lang="zh-CN" altLang="zh-CN"/>
              <a:pPr/>
              <a:t>10</a:t>
            </a:fld>
            <a:endParaRPr lang="zh-CN" alt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幻灯片图像占位符 1">
            <a:extLst>
              <a:ext uri="{FF2B5EF4-FFF2-40B4-BE49-F238E27FC236}">
                <a16:creationId xmlns:a16="http://schemas.microsoft.com/office/drawing/2014/main" id="{9832222C-ED27-400C-A412-B8309445CF43}"/>
              </a:ext>
            </a:extLst>
          </p:cNvPr>
          <p:cNvSpPr>
            <a:spLocks noGrp="1" noRot="1" noChangeAspect="1" noChangeArrowheads="1" noTextEdit="1"/>
          </p:cNvSpPr>
          <p:nvPr>
            <p:ph type="sldImg"/>
          </p:nvPr>
        </p:nvSpPr>
        <p:spPr/>
      </p:sp>
      <p:sp>
        <p:nvSpPr>
          <p:cNvPr id="22531" name="备注占位符 2">
            <a:extLst>
              <a:ext uri="{FF2B5EF4-FFF2-40B4-BE49-F238E27FC236}">
                <a16:creationId xmlns:a16="http://schemas.microsoft.com/office/drawing/2014/main" id="{28A3B9CF-6688-4223-8975-51B6E191B7B9}"/>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2532" name="灯片编号占位符 3">
            <a:extLst>
              <a:ext uri="{FF2B5EF4-FFF2-40B4-BE49-F238E27FC236}">
                <a16:creationId xmlns:a16="http://schemas.microsoft.com/office/drawing/2014/main" id="{69E9A0C2-031D-47C9-8A81-0BC79D8D5060}"/>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7CF14D82-E475-4906-88B7-6B267BF1B0B0}" type="slidenum">
              <a:rPr lang="zh-CN" altLang="zh-CN"/>
              <a:pPr/>
              <a:t>13</a:t>
            </a:fld>
            <a:endParaRPr lang="zh-CN" altLang="zh-C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幻灯片图像占位符 1">
            <a:extLst>
              <a:ext uri="{FF2B5EF4-FFF2-40B4-BE49-F238E27FC236}">
                <a16:creationId xmlns:a16="http://schemas.microsoft.com/office/drawing/2014/main" id="{6E8E4901-279F-4074-BD5E-3D77EE74DBCD}"/>
              </a:ext>
            </a:extLst>
          </p:cNvPr>
          <p:cNvSpPr>
            <a:spLocks noGrp="1" noRot="1" noChangeAspect="1" noChangeArrowheads="1" noTextEdit="1"/>
          </p:cNvSpPr>
          <p:nvPr>
            <p:ph type="sldImg"/>
          </p:nvPr>
        </p:nvSpPr>
        <p:spPr/>
      </p:sp>
      <p:sp>
        <p:nvSpPr>
          <p:cNvPr id="24579" name="备注占位符 2">
            <a:extLst>
              <a:ext uri="{FF2B5EF4-FFF2-40B4-BE49-F238E27FC236}">
                <a16:creationId xmlns:a16="http://schemas.microsoft.com/office/drawing/2014/main" id="{F533C591-F965-425D-B532-05C020A5D7BD}"/>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580" name="灯片编号占位符 3">
            <a:extLst>
              <a:ext uri="{FF2B5EF4-FFF2-40B4-BE49-F238E27FC236}">
                <a16:creationId xmlns:a16="http://schemas.microsoft.com/office/drawing/2014/main" id="{5B94658F-4638-4939-9E81-7619A58060C2}"/>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D3EFD150-A8A2-40C8-99E9-D56919F5760D}" type="slidenum">
              <a:rPr lang="zh-CN" altLang="zh-CN"/>
              <a:pPr/>
              <a:t>14</a:t>
            </a:fld>
            <a:endParaRPr lang="zh-CN" altLang="zh-C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幻灯片图像占位符 1">
            <a:extLst>
              <a:ext uri="{FF2B5EF4-FFF2-40B4-BE49-F238E27FC236}">
                <a16:creationId xmlns:a16="http://schemas.microsoft.com/office/drawing/2014/main" id="{55850967-DCC4-4233-B56D-F71D1FA63D05}"/>
              </a:ext>
            </a:extLst>
          </p:cNvPr>
          <p:cNvSpPr>
            <a:spLocks noGrp="1" noRot="1" noChangeAspect="1" noChangeArrowheads="1" noTextEdit="1"/>
          </p:cNvSpPr>
          <p:nvPr>
            <p:ph type="sldImg"/>
          </p:nvPr>
        </p:nvSpPr>
        <p:spPr/>
      </p:sp>
      <p:sp>
        <p:nvSpPr>
          <p:cNvPr id="28675" name="备注占位符 2">
            <a:extLst>
              <a:ext uri="{FF2B5EF4-FFF2-40B4-BE49-F238E27FC236}">
                <a16:creationId xmlns:a16="http://schemas.microsoft.com/office/drawing/2014/main" id="{4296974F-3360-4B07-975D-AB7818F47B59}"/>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676" name="灯片编号占位符 3">
            <a:extLst>
              <a:ext uri="{FF2B5EF4-FFF2-40B4-BE49-F238E27FC236}">
                <a16:creationId xmlns:a16="http://schemas.microsoft.com/office/drawing/2014/main" id="{C050B48E-10EA-4BF8-9020-6EF52AF452D9}"/>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5965857A-7D17-4F30-8B7E-F4C796D19C16}" type="slidenum">
              <a:rPr lang="zh-CN" altLang="zh-CN"/>
              <a:pPr/>
              <a:t>17</a:t>
            </a:fld>
            <a:endParaRPr lang="zh-CN" altLang="zh-C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绿色的部分是因为流量守恒限制</a:t>
            </a:r>
          </a:p>
        </p:txBody>
      </p:sp>
      <p:sp>
        <p:nvSpPr>
          <p:cNvPr id="4" name="灯片编号占位符 3"/>
          <p:cNvSpPr>
            <a:spLocks noGrp="1"/>
          </p:cNvSpPr>
          <p:nvPr>
            <p:ph type="sldNum" sz="quarter" idx="5"/>
          </p:nvPr>
        </p:nvSpPr>
        <p:spPr/>
        <p:txBody>
          <a:bodyPr/>
          <a:lstStyle/>
          <a:p>
            <a:fld id="{A867CCA4-AB1D-4229-8A39-4E8690F4422E}" type="slidenum">
              <a:rPr lang="zh-CN" altLang="zh-CN" smtClean="0"/>
              <a:pPr/>
              <a:t>27</a:t>
            </a:fld>
            <a:endParaRPr lang="zh-CN" altLang="zh-CN"/>
          </a:p>
        </p:txBody>
      </p:sp>
    </p:spTree>
    <p:extLst>
      <p:ext uri="{BB962C8B-B14F-4D97-AF65-F5344CB8AC3E}">
        <p14:creationId xmlns:p14="http://schemas.microsoft.com/office/powerpoint/2010/main" val="26801660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幻灯片图像占位符 1">
            <a:extLst>
              <a:ext uri="{FF2B5EF4-FFF2-40B4-BE49-F238E27FC236}">
                <a16:creationId xmlns:a16="http://schemas.microsoft.com/office/drawing/2014/main" id="{02B7F249-C1FF-42C6-BE4F-5B4B4355E2CD}"/>
              </a:ext>
            </a:extLst>
          </p:cNvPr>
          <p:cNvSpPr>
            <a:spLocks noGrp="1" noRot="1" noChangeAspect="1" noChangeArrowheads="1" noTextEdit="1"/>
          </p:cNvSpPr>
          <p:nvPr>
            <p:ph type="sldImg"/>
          </p:nvPr>
        </p:nvSpPr>
        <p:spPr/>
      </p:sp>
      <p:sp>
        <p:nvSpPr>
          <p:cNvPr id="62467" name="备注占位符 2">
            <a:extLst>
              <a:ext uri="{FF2B5EF4-FFF2-40B4-BE49-F238E27FC236}">
                <a16:creationId xmlns:a16="http://schemas.microsoft.com/office/drawing/2014/main" id="{9B20BA09-E414-439C-9FEE-F7F4BE03DF4E}"/>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2468" name="灯片编号占位符 3">
            <a:extLst>
              <a:ext uri="{FF2B5EF4-FFF2-40B4-BE49-F238E27FC236}">
                <a16:creationId xmlns:a16="http://schemas.microsoft.com/office/drawing/2014/main" id="{37A9C958-754B-4B36-9E70-AC4D7C74A2F5}"/>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F69C1717-76EA-446D-8F34-CB7D92105B06}" type="slidenum">
              <a:rPr lang="zh-CN" altLang="zh-CN"/>
              <a:pPr/>
              <a:t>49</a:t>
            </a:fld>
            <a:endParaRPr lang="zh-CN" altLang="zh-C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幻灯片图像占位符 1">
            <a:extLst>
              <a:ext uri="{FF2B5EF4-FFF2-40B4-BE49-F238E27FC236}">
                <a16:creationId xmlns:a16="http://schemas.microsoft.com/office/drawing/2014/main" id="{FBB1E751-A8BB-4B80-BC71-926B2EAF1E35}"/>
              </a:ext>
            </a:extLst>
          </p:cNvPr>
          <p:cNvSpPr>
            <a:spLocks noGrp="1" noRot="1" noChangeAspect="1" noChangeArrowheads="1" noTextEdit="1"/>
          </p:cNvSpPr>
          <p:nvPr>
            <p:ph type="sldImg"/>
          </p:nvPr>
        </p:nvSpPr>
        <p:spPr/>
      </p:sp>
      <p:sp>
        <p:nvSpPr>
          <p:cNvPr id="82947" name="备注占位符 2">
            <a:extLst>
              <a:ext uri="{FF2B5EF4-FFF2-40B4-BE49-F238E27FC236}">
                <a16:creationId xmlns:a16="http://schemas.microsoft.com/office/drawing/2014/main" id="{609E096B-001B-4F41-9A46-39F260BA6423}"/>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2948" name="灯片编号占位符 3">
            <a:extLst>
              <a:ext uri="{FF2B5EF4-FFF2-40B4-BE49-F238E27FC236}">
                <a16:creationId xmlns:a16="http://schemas.microsoft.com/office/drawing/2014/main" id="{341AAE44-3323-44C9-B02F-26AD99533C87}"/>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E89CD2BD-9E55-406B-9813-109B4D408830}" type="slidenum">
              <a:rPr lang="zh-CN" altLang="zh-CN"/>
              <a:pPr/>
              <a:t>69</a:t>
            </a:fld>
            <a:endParaRPr lang="zh-CN" altLang="zh-CN"/>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 name="Group 2">
            <a:extLst>
              <a:ext uri="{FF2B5EF4-FFF2-40B4-BE49-F238E27FC236}">
                <a16:creationId xmlns:a16="http://schemas.microsoft.com/office/drawing/2014/main" id="{1D786ECC-1EEF-47CD-B424-9E6B47DB335E}"/>
              </a:ext>
            </a:extLst>
          </p:cNvPr>
          <p:cNvGrpSpPr>
            <a:grpSpLocks/>
          </p:cNvGrpSpPr>
          <p:nvPr/>
        </p:nvGrpSpPr>
        <p:grpSpPr bwMode="auto">
          <a:xfrm>
            <a:off x="0" y="2438400"/>
            <a:ext cx="9009063" cy="1052513"/>
            <a:chOff x="0" y="0"/>
            <a:chExt cx="5675" cy="663"/>
          </a:xfrm>
        </p:grpSpPr>
        <p:grpSp>
          <p:nvGrpSpPr>
            <p:cNvPr id="5" name="Group 3">
              <a:extLst>
                <a:ext uri="{FF2B5EF4-FFF2-40B4-BE49-F238E27FC236}">
                  <a16:creationId xmlns:a16="http://schemas.microsoft.com/office/drawing/2014/main" id="{7C2B9950-BC11-46E5-A61D-BDCA311735E2}"/>
                </a:ext>
              </a:extLst>
            </p:cNvPr>
            <p:cNvGrpSpPr>
              <a:grpSpLocks/>
            </p:cNvGrpSpPr>
            <p:nvPr/>
          </p:nvGrpSpPr>
          <p:grpSpPr bwMode="auto">
            <a:xfrm>
              <a:off x="183" y="68"/>
              <a:ext cx="448" cy="299"/>
              <a:chOff x="0" y="0"/>
              <a:chExt cx="624" cy="432"/>
            </a:xfrm>
          </p:grpSpPr>
          <p:sp>
            <p:nvSpPr>
              <p:cNvPr id="12" name="Rectangle 4">
                <a:extLst>
                  <a:ext uri="{FF2B5EF4-FFF2-40B4-BE49-F238E27FC236}">
                    <a16:creationId xmlns:a16="http://schemas.microsoft.com/office/drawing/2014/main" id="{5819329F-29D8-448F-9B53-122EB87D0743}"/>
                  </a:ext>
                </a:extLst>
              </p:cNvPr>
              <p:cNvSpPr>
                <a:spLocks noChangeArrowheads="1"/>
              </p:cNvSpPr>
              <p:nvPr/>
            </p:nvSpPr>
            <p:spPr bwMode="auto">
              <a:xfrm>
                <a:off x="0" y="0"/>
                <a:ext cx="384" cy="432"/>
              </a:xfrm>
              <a:prstGeom prst="rect">
                <a:avLst/>
              </a:prstGeom>
              <a:solidFill>
                <a:schemeClr val="folHlink"/>
              </a:solidFill>
              <a:ln>
                <a:noFill/>
              </a:ln>
              <a:effectLst/>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defRPr/>
                </a:pPr>
                <a:endParaRPr lang="zh-CN" altLang="en-US"/>
              </a:p>
            </p:txBody>
          </p:sp>
          <p:sp>
            <p:nvSpPr>
              <p:cNvPr id="13" name="Rectangle 5">
                <a:extLst>
                  <a:ext uri="{FF2B5EF4-FFF2-40B4-BE49-F238E27FC236}">
                    <a16:creationId xmlns:a16="http://schemas.microsoft.com/office/drawing/2014/main" id="{2B6AA508-1E98-4CFA-A390-F2FFC76CC704}"/>
                  </a:ext>
                </a:extLst>
              </p:cNvPr>
              <p:cNvSpPr>
                <a:spLocks noChangeArrowheads="1"/>
              </p:cNvSpPr>
              <p:nvPr/>
            </p:nvSpPr>
            <p:spPr bwMode="auto">
              <a:xfrm>
                <a:off x="336" y="0"/>
                <a:ext cx="288" cy="432"/>
              </a:xfrm>
              <a:prstGeom prst="rect">
                <a:avLst/>
              </a:prstGeom>
              <a:gradFill rotWithShape="0">
                <a:gsLst>
                  <a:gs pos="0">
                    <a:schemeClr val="folHlink"/>
                  </a:gs>
                  <a:gs pos="100000">
                    <a:schemeClr val="bg1"/>
                  </a:gs>
                </a:gsLst>
                <a:lin ang="0" scaled="1"/>
              </a:gradFill>
              <a:ln>
                <a:noFill/>
              </a:ln>
              <a:effectLst/>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defRPr/>
                </a:pPr>
                <a:endParaRPr lang="zh-CN" altLang="en-US"/>
              </a:p>
            </p:txBody>
          </p:sp>
        </p:grpSp>
        <p:grpSp>
          <p:nvGrpSpPr>
            <p:cNvPr id="6" name="Group 6">
              <a:extLst>
                <a:ext uri="{FF2B5EF4-FFF2-40B4-BE49-F238E27FC236}">
                  <a16:creationId xmlns:a16="http://schemas.microsoft.com/office/drawing/2014/main" id="{395D768D-4DC2-4EDE-8423-7CC3079F4552}"/>
                </a:ext>
              </a:extLst>
            </p:cNvPr>
            <p:cNvGrpSpPr>
              <a:grpSpLocks/>
            </p:cNvGrpSpPr>
            <p:nvPr/>
          </p:nvGrpSpPr>
          <p:grpSpPr bwMode="auto">
            <a:xfrm>
              <a:off x="261" y="334"/>
              <a:ext cx="465" cy="299"/>
              <a:chOff x="0" y="0"/>
              <a:chExt cx="672" cy="432"/>
            </a:xfrm>
          </p:grpSpPr>
          <p:sp>
            <p:nvSpPr>
              <p:cNvPr id="10" name="Rectangle 7">
                <a:extLst>
                  <a:ext uri="{FF2B5EF4-FFF2-40B4-BE49-F238E27FC236}">
                    <a16:creationId xmlns:a16="http://schemas.microsoft.com/office/drawing/2014/main" id="{A4762E05-4CE2-4F66-887E-2D830A51E882}"/>
                  </a:ext>
                </a:extLst>
              </p:cNvPr>
              <p:cNvSpPr>
                <a:spLocks noChangeArrowheads="1"/>
              </p:cNvSpPr>
              <p:nvPr/>
            </p:nvSpPr>
            <p:spPr bwMode="auto">
              <a:xfrm>
                <a:off x="0" y="0"/>
                <a:ext cx="384" cy="432"/>
              </a:xfrm>
              <a:prstGeom prst="rect">
                <a:avLst/>
              </a:prstGeom>
              <a:solidFill>
                <a:schemeClr val="accent2"/>
              </a:solidFill>
              <a:ln>
                <a:noFill/>
              </a:ln>
              <a:effectLst/>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defRPr/>
                </a:pPr>
                <a:endParaRPr lang="zh-CN" altLang="en-US"/>
              </a:p>
            </p:txBody>
          </p:sp>
          <p:sp>
            <p:nvSpPr>
              <p:cNvPr id="11" name="Rectangle 8">
                <a:extLst>
                  <a:ext uri="{FF2B5EF4-FFF2-40B4-BE49-F238E27FC236}">
                    <a16:creationId xmlns:a16="http://schemas.microsoft.com/office/drawing/2014/main" id="{864C00F0-868A-4C60-BCCD-F936C13204AE}"/>
                  </a:ext>
                </a:extLst>
              </p:cNvPr>
              <p:cNvSpPr>
                <a:spLocks noChangeArrowheads="1"/>
              </p:cNvSpPr>
              <p:nvPr/>
            </p:nvSpPr>
            <p:spPr bwMode="auto">
              <a:xfrm>
                <a:off x="337" y="0"/>
                <a:ext cx="335" cy="432"/>
              </a:xfrm>
              <a:prstGeom prst="rect">
                <a:avLst/>
              </a:prstGeom>
              <a:gradFill rotWithShape="0">
                <a:gsLst>
                  <a:gs pos="0">
                    <a:schemeClr val="accent2"/>
                  </a:gs>
                  <a:gs pos="100000">
                    <a:schemeClr val="bg1"/>
                  </a:gs>
                </a:gsLst>
                <a:lin ang="0" scaled="1"/>
              </a:gradFill>
              <a:ln>
                <a:noFill/>
              </a:ln>
              <a:effectLst/>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defRPr/>
                </a:pPr>
                <a:endParaRPr lang="zh-CN" altLang="en-US"/>
              </a:p>
            </p:txBody>
          </p:sp>
        </p:grpSp>
        <p:sp>
          <p:nvSpPr>
            <p:cNvPr id="7" name="Rectangle 9">
              <a:extLst>
                <a:ext uri="{FF2B5EF4-FFF2-40B4-BE49-F238E27FC236}">
                  <a16:creationId xmlns:a16="http://schemas.microsoft.com/office/drawing/2014/main" id="{2E212310-14AE-44D2-9918-02A27CCBBD3F}"/>
                </a:ext>
              </a:extLst>
            </p:cNvPr>
            <p:cNvSpPr>
              <a:spLocks noChangeArrowheads="1"/>
            </p:cNvSpPr>
            <p:nvPr/>
          </p:nvSpPr>
          <p:spPr bwMode="auto">
            <a:xfrm>
              <a:off x="0" y="288"/>
              <a:ext cx="353" cy="266"/>
            </a:xfrm>
            <a:prstGeom prst="rect">
              <a:avLst/>
            </a:prstGeom>
            <a:gradFill rotWithShape="0">
              <a:gsLst>
                <a:gs pos="0">
                  <a:schemeClr val="bg1"/>
                </a:gs>
                <a:gs pos="100000">
                  <a:schemeClr val="hlink"/>
                </a:gs>
              </a:gsLst>
              <a:lin ang="18900000" scaled="1"/>
            </a:gradFill>
            <a:ln>
              <a:noFill/>
            </a:ln>
            <a:effectLst/>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defRPr/>
              </a:pPr>
              <a:endParaRPr lang="zh-CN" altLang="en-US"/>
            </a:p>
          </p:txBody>
        </p:sp>
        <p:sp>
          <p:nvSpPr>
            <p:cNvPr id="8" name="Rectangle 10">
              <a:extLst>
                <a:ext uri="{FF2B5EF4-FFF2-40B4-BE49-F238E27FC236}">
                  <a16:creationId xmlns:a16="http://schemas.microsoft.com/office/drawing/2014/main" id="{BBD51999-C194-44E8-980E-0D5595F54088}"/>
                </a:ext>
              </a:extLst>
            </p:cNvPr>
            <p:cNvSpPr>
              <a:spLocks noChangeArrowheads="1"/>
            </p:cNvSpPr>
            <p:nvPr/>
          </p:nvSpPr>
          <p:spPr bwMode="auto">
            <a:xfrm>
              <a:off x="400" y="0"/>
              <a:ext cx="20" cy="663"/>
            </a:xfrm>
            <a:prstGeom prst="rect">
              <a:avLst/>
            </a:prstGeom>
            <a:solidFill>
              <a:schemeClr val="bg2"/>
            </a:solidFill>
            <a:ln>
              <a:noFill/>
            </a:ln>
            <a:effectLst/>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defRPr/>
              </a:pPr>
              <a:endParaRPr lang="zh-CN" altLang="en-US"/>
            </a:p>
          </p:txBody>
        </p:sp>
        <p:sp>
          <p:nvSpPr>
            <p:cNvPr id="9" name="Rectangle 11">
              <a:extLst>
                <a:ext uri="{FF2B5EF4-FFF2-40B4-BE49-F238E27FC236}">
                  <a16:creationId xmlns:a16="http://schemas.microsoft.com/office/drawing/2014/main" id="{F5AC5F49-89DA-45D9-8288-9246613FD4AE}"/>
                </a:ext>
              </a:extLst>
            </p:cNvPr>
            <p:cNvSpPr>
              <a:spLocks noChangeArrowheads="1"/>
            </p:cNvSpPr>
            <p:nvPr/>
          </p:nvSpPr>
          <p:spPr bwMode="auto">
            <a:xfrm flipV="1">
              <a:off x="199" y="518"/>
              <a:ext cx="5476" cy="35"/>
            </a:xfrm>
            <a:prstGeom prst="rect">
              <a:avLst/>
            </a:prstGeom>
            <a:gradFill rotWithShape="0">
              <a:gsLst>
                <a:gs pos="0">
                  <a:schemeClr val="bg2"/>
                </a:gs>
                <a:gs pos="100000">
                  <a:schemeClr val="bg1"/>
                </a:gs>
              </a:gsLst>
              <a:lin ang="0" scaled="1"/>
            </a:gradFill>
            <a:ln>
              <a:noFill/>
            </a:ln>
            <a:effectLst/>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defRPr/>
              </a:pPr>
              <a:endParaRPr lang="zh-CN" altLang="en-US"/>
            </a:p>
          </p:txBody>
        </p:sp>
      </p:grpSp>
      <p:pic>
        <p:nvPicPr>
          <p:cNvPr id="14" name="图片 23">
            <a:extLst>
              <a:ext uri="{FF2B5EF4-FFF2-40B4-BE49-F238E27FC236}">
                <a16:creationId xmlns:a16="http://schemas.microsoft.com/office/drawing/2014/main" id="{057F72C0-9B3E-42EB-B330-67147BE20F0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101013" y="36513"/>
            <a:ext cx="1028700" cy="784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60" name="Rectangle 12"/>
          <p:cNvSpPr>
            <a:spLocks noGrp="1" noChangeArrowheads="1"/>
          </p:cNvSpPr>
          <p:nvPr>
            <p:ph type="ctrTitle"/>
          </p:nvPr>
        </p:nvSpPr>
        <p:spPr>
          <a:xfrm>
            <a:off x="611188" y="260350"/>
            <a:ext cx="7772400" cy="1462088"/>
          </a:xfrm>
        </p:spPr>
        <p:txBody>
          <a:bodyPr/>
          <a:lstStyle>
            <a:lvl1pPr>
              <a:defRPr b="0"/>
            </a:lvl1pPr>
          </a:lstStyle>
          <a:p>
            <a:pPr lvl="0"/>
            <a:r>
              <a:rPr lang="zh-CN" altLang="zh-CN" noProof="0"/>
              <a:t>C语言程序设计</a:t>
            </a:r>
          </a:p>
        </p:txBody>
      </p:sp>
      <p:sp>
        <p:nvSpPr>
          <p:cNvPr id="2061" name="Rectangle 13"/>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b="0"/>
            </a:lvl1pPr>
          </a:lstStyle>
          <a:p>
            <a:pPr lvl="0"/>
            <a:r>
              <a:rPr lang="zh-CN" altLang="zh-CN" noProof="0"/>
              <a:t>单击此处编辑母版副标题样式</a:t>
            </a:r>
          </a:p>
        </p:txBody>
      </p:sp>
      <p:sp>
        <p:nvSpPr>
          <p:cNvPr id="15" name="Date Placeholder 14">
            <a:extLst>
              <a:ext uri="{FF2B5EF4-FFF2-40B4-BE49-F238E27FC236}">
                <a16:creationId xmlns:a16="http://schemas.microsoft.com/office/drawing/2014/main" id="{4B4EC721-D310-464B-8E27-18A0C20ACF6B}"/>
              </a:ext>
            </a:extLst>
          </p:cNvPr>
          <p:cNvSpPr>
            <a:spLocks noGrp="1" noChangeArrowheads="1"/>
          </p:cNvSpPr>
          <p:nvPr>
            <p:ph type="dt" sz="half" idx="10"/>
          </p:nvPr>
        </p:nvSpPr>
        <p:spPr>
          <a:xfrm>
            <a:off x="395288" y="6248400"/>
            <a:ext cx="2089150" cy="457200"/>
          </a:xfrm>
        </p:spPr>
        <p:txBody>
          <a:bodyPr/>
          <a:lstStyle>
            <a:lvl1pPr>
              <a:defRPr>
                <a:solidFill>
                  <a:schemeClr val="bg2"/>
                </a:solidFill>
              </a:defRPr>
            </a:lvl1pPr>
          </a:lstStyle>
          <a:p>
            <a:pPr>
              <a:defRPr/>
            </a:pPr>
            <a:fld id="{39BB4660-4AE7-4E79-935F-191FD728E941}" type="datetime1">
              <a:rPr lang="zh-CN" altLang="en-US"/>
              <a:pPr>
                <a:defRPr/>
              </a:pPr>
              <a:t>2021/11/24</a:t>
            </a:fld>
            <a:endParaRPr lang="zh-CN" altLang="en-US"/>
          </a:p>
        </p:txBody>
      </p:sp>
      <p:sp>
        <p:nvSpPr>
          <p:cNvPr id="16" name="Rectangle 16">
            <a:extLst>
              <a:ext uri="{FF2B5EF4-FFF2-40B4-BE49-F238E27FC236}">
                <a16:creationId xmlns:a16="http://schemas.microsoft.com/office/drawing/2014/main" id="{6E18A54B-B9B7-486B-A28F-73AB97AAC13D}"/>
              </a:ext>
            </a:extLst>
          </p:cNvPr>
          <p:cNvSpPr>
            <a:spLocks noGrp="1" noChangeArrowheads="1"/>
          </p:cNvSpPr>
          <p:nvPr>
            <p:ph type="sldNum" sz="quarter" idx="11"/>
          </p:nvPr>
        </p:nvSpPr>
        <p:spPr>
          <a:xfrm>
            <a:off x="7164388" y="6248400"/>
            <a:ext cx="1598612" cy="457200"/>
          </a:xfrm>
        </p:spPr>
        <p:txBody>
          <a:bodyPr/>
          <a:lstStyle>
            <a:lvl1pPr>
              <a:defRPr>
                <a:solidFill>
                  <a:schemeClr val="bg2"/>
                </a:solidFill>
              </a:defRPr>
            </a:lvl1pPr>
          </a:lstStyle>
          <a:p>
            <a:fld id="{2C619B74-1891-4BF8-B77E-FCEA1B1FC7D0}" type="slidenum">
              <a:rPr lang="zh-CN" altLang="zh-CN"/>
              <a:pPr/>
              <a:t>‹#›</a:t>
            </a:fld>
            <a:endParaRPr lang="zh-CN" altLang="zh-CN"/>
          </a:p>
        </p:txBody>
      </p:sp>
    </p:spTree>
    <p:extLst>
      <p:ext uri="{BB962C8B-B14F-4D97-AF65-F5344CB8AC3E}">
        <p14:creationId xmlns:p14="http://schemas.microsoft.com/office/powerpoint/2010/main" val="509055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b="0"/>
            </a:lvl1pPr>
          </a:lstStyle>
          <a:p>
            <a:r>
              <a:rPr lang="zh-CN" altLang="en-US" dirty="0"/>
              <a:t>单击此处编辑母版标题样式</a:t>
            </a:r>
          </a:p>
        </p:txBody>
      </p:sp>
      <p:sp>
        <p:nvSpPr>
          <p:cNvPr id="3" name="竖排文字占位符 2"/>
          <p:cNvSpPr>
            <a:spLocks noGrp="1"/>
          </p:cNvSpPr>
          <p:nvPr>
            <p:ph type="body" orient="vert" idx="1"/>
          </p:nvPr>
        </p:nvSpPr>
        <p:spPr/>
        <p:txBody>
          <a:bodyPr vert="eaVert"/>
          <a:lstStyle>
            <a:lvl1pPr>
              <a:defRPr b="0"/>
            </a:lvl1pPr>
            <a:lvl2pPr>
              <a:defRPr b="0"/>
            </a:lvl2pPr>
            <a:lvl3pPr>
              <a:defRPr b="0"/>
            </a:lvl3pPr>
            <a:lvl4pPr>
              <a:defRPr b="0"/>
            </a:lvl4pPr>
            <a:lvl5pPr>
              <a:defRPr b="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11">
            <a:extLst>
              <a:ext uri="{FF2B5EF4-FFF2-40B4-BE49-F238E27FC236}">
                <a16:creationId xmlns:a16="http://schemas.microsoft.com/office/drawing/2014/main" id="{B59B4D9B-0807-4480-B8AC-974BFAA198CC}"/>
              </a:ext>
            </a:extLst>
          </p:cNvPr>
          <p:cNvSpPr>
            <a:spLocks noGrp="1" noChangeArrowheads="1"/>
          </p:cNvSpPr>
          <p:nvPr>
            <p:ph type="dt" sz="half" idx="10"/>
          </p:nvPr>
        </p:nvSpPr>
        <p:spPr>
          <a:ln/>
        </p:spPr>
        <p:txBody>
          <a:bodyPr/>
          <a:lstStyle>
            <a:lvl1pPr>
              <a:defRPr/>
            </a:lvl1pPr>
          </a:lstStyle>
          <a:p>
            <a:pPr>
              <a:defRPr/>
            </a:pPr>
            <a:fld id="{B63DAA9F-42E3-40FA-88FC-58EF47062113}" type="datetime1">
              <a:rPr lang="zh-CN" altLang="en-US"/>
              <a:pPr>
                <a:defRPr/>
              </a:pPr>
              <a:t>2021/11/24</a:t>
            </a:fld>
            <a:endParaRPr lang="zh-CN" altLang="en-US"/>
          </a:p>
        </p:txBody>
      </p:sp>
      <p:sp>
        <p:nvSpPr>
          <p:cNvPr id="5" name="Rectangle 13">
            <a:extLst>
              <a:ext uri="{FF2B5EF4-FFF2-40B4-BE49-F238E27FC236}">
                <a16:creationId xmlns:a16="http://schemas.microsoft.com/office/drawing/2014/main" id="{AC15345E-6F31-41E7-8C82-3A9A6E1DEA28}"/>
              </a:ext>
            </a:extLst>
          </p:cNvPr>
          <p:cNvSpPr>
            <a:spLocks noGrp="1" noChangeArrowheads="1"/>
          </p:cNvSpPr>
          <p:nvPr>
            <p:ph type="sldNum" sz="quarter" idx="11"/>
          </p:nvPr>
        </p:nvSpPr>
        <p:spPr>
          <a:ln/>
        </p:spPr>
        <p:txBody>
          <a:bodyPr/>
          <a:lstStyle>
            <a:lvl1pPr>
              <a:defRPr/>
            </a:lvl1pPr>
          </a:lstStyle>
          <a:p>
            <a:fld id="{74031BDB-0C4A-443A-AAC1-AC8937D2C80A}" type="slidenum">
              <a:rPr lang="zh-CN" altLang="zh-CN"/>
              <a:pPr/>
              <a:t>‹#›</a:t>
            </a:fld>
            <a:endParaRPr lang="zh-CN" altLang="zh-CN"/>
          </a:p>
        </p:txBody>
      </p:sp>
    </p:spTree>
    <p:extLst>
      <p:ext uri="{BB962C8B-B14F-4D97-AF65-F5344CB8AC3E}">
        <p14:creationId xmlns:p14="http://schemas.microsoft.com/office/powerpoint/2010/main" val="7441589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783388" y="214313"/>
            <a:ext cx="2176462" cy="5889625"/>
          </a:xfrm>
        </p:spPr>
        <p:txBody>
          <a:bodyPr vert="eaVert"/>
          <a:lstStyle>
            <a:lvl1pPr>
              <a:defRPr b="0"/>
            </a:lvl1pPr>
          </a:lstStyle>
          <a:p>
            <a:r>
              <a:rPr lang="zh-CN" altLang="en-US"/>
              <a:t>单击此处编辑母版标题样式</a:t>
            </a:r>
          </a:p>
        </p:txBody>
      </p:sp>
      <p:sp>
        <p:nvSpPr>
          <p:cNvPr id="3" name="竖排文字占位符 2"/>
          <p:cNvSpPr>
            <a:spLocks noGrp="1"/>
          </p:cNvSpPr>
          <p:nvPr>
            <p:ph type="body" orient="vert" idx="1"/>
          </p:nvPr>
        </p:nvSpPr>
        <p:spPr>
          <a:xfrm>
            <a:off x="250825" y="214313"/>
            <a:ext cx="6380163" cy="5889625"/>
          </a:xfrm>
        </p:spPr>
        <p:txBody>
          <a:bodyPr vert="eaVert"/>
          <a:lstStyle>
            <a:lvl1pPr>
              <a:defRPr b="0"/>
            </a:lvl1pPr>
            <a:lvl2pPr>
              <a:defRPr b="0"/>
            </a:lvl2pPr>
            <a:lvl3pPr>
              <a:defRPr b="0"/>
            </a:lvl3pPr>
            <a:lvl4pPr>
              <a:defRPr b="0"/>
            </a:lvl4pPr>
            <a:lvl5pPr>
              <a:defRPr b="0"/>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Rectangle 11">
            <a:extLst>
              <a:ext uri="{FF2B5EF4-FFF2-40B4-BE49-F238E27FC236}">
                <a16:creationId xmlns:a16="http://schemas.microsoft.com/office/drawing/2014/main" id="{D8A31F5D-4898-41B7-8CE4-D83079B7BB9C}"/>
              </a:ext>
            </a:extLst>
          </p:cNvPr>
          <p:cNvSpPr>
            <a:spLocks noGrp="1" noChangeArrowheads="1"/>
          </p:cNvSpPr>
          <p:nvPr>
            <p:ph type="dt" sz="half" idx="10"/>
          </p:nvPr>
        </p:nvSpPr>
        <p:spPr>
          <a:ln/>
        </p:spPr>
        <p:txBody>
          <a:bodyPr/>
          <a:lstStyle>
            <a:lvl1pPr>
              <a:defRPr/>
            </a:lvl1pPr>
          </a:lstStyle>
          <a:p>
            <a:pPr>
              <a:defRPr/>
            </a:pPr>
            <a:fld id="{4E98329A-9E29-418E-AFCE-90DB947AA9F1}" type="datetime1">
              <a:rPr lang="zh-CN" altLang="en-US"/>
              <a:pPr>
                <a:defRPr/>
              </a:pPr>
              <a:t>2021/11/24</a:t>
            </a:fld>
            <a:endParaRPr lang="zh-CN" altLang="en-US"/>
          </a:p>
        </p:txBody>
      </p:sp>
      <p:sp>
        <p:nvSpPr>
          <p:cNvPr id="5" name="Rectangle 13">
            <a:extLst>
              <a:ext uri="{FF2B5EF4-FFF2-40B4-BE49-F238E27FC236}">
                <a16:creationId xmlns:a16="http://schemas.microsoft.com/office/drawing/2014/main" id="{87183AB4-9692-4B31-B2A8-87B89746BB76}"/>
              </a:ext>
            </a:extLst>
          </p:cNvPr>
          <p:cNvSpPr>
            <a:spLocks noGrp="1" noChangeArrowheads="1"/>
          </p:cNvSpPr>
          <p:nvPr>
            <p:ph type="sldNum" sz="quarter" idx="11"/>
          </p:nvPr>
        </p:nvSpPr>
        <p:spPr>
          <a:ln/>
        </p:spPr>
        <p:txBody>
          <a:bodyPr/>
          <a:lstStyle>
            <a:lvl1pPr>
              <a:defRPr/>
            </a:lvl1pPr>
          </a:lstStyle>
          <a:p>
            <a:fld id="{E5B32271-97FD-470B-B1C0-7108E655BA7E}" type="slidenum">
              <a:rPr lang="zh-CN" altLang="zh-CN"/>
              <a:pPr/>
              <a:t>‹#›</a:t>
            </a:fld>
            <a:endParaRPr lang="zh-CN" altLang="zh-CN"/>
          </a:p>
        </p:txBody>
      </p:sp>
    </p:spTree>
    <p:extLst>
      <p:ext uri="{BB962C8B-B14F-4D97-AF65-F5344CB8AC3E}">
        <p14:creationId xmlns:p14="http://schemas.microsoft.com/office/powerpoint/2010/main" val="6128754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2439959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pic>
        <p:nvPicPr>
          <p:cNvPr id="4" name="图片 13">
            <a:extLst>
              <a:ext uri="{FF2B5EF4-FFF2-40B4-BE49-F238E27FC236}">
                <a16:creationId xmlns:a16="http://schemas.microsoft.com/office/drawing/2014/main" id="{FDA0BDD4-561A-4F1A-BF6F-24D102EDF240}"/>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101013" y="36513"/>
            <a:ext cx="1028700" cy="784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p:txBody>
          <a:bodyPr/>
          <a:lstStyle>
            <a:lvl1pPr>
              <a:defRPr b="0">
                <a:solidFill>
                  <a:schemeClr val="tx1"/>
                </a:solidFill>
              </a:defRPr>
            </a:lvl1pPr>
          </a:lstStyle>
          <a:p>
            <a:r>
              <a:rPr lang="zh-CN" altLang="en-US" dirty="0"/>
              <a:t>单击此处编辑母版标题样式</a:t>
            </a:r>
          </a:p>
        </p:txBody>
      </p:sp>
      <p:sp>
        <p:nvSpPr>
          <p:cNvPr id="3" name="内容占位符 2"/>
          <p:cNvSpPr>
            <a:spLocks noGrp="1"/>
          </p:cNvSpPr>
          <p:nvPr>
            <p:ph idx="1"/>
          </p:nvPr>
        </p:nvSpPr>
        <p:spPr/>
        <p:txBody>
          <a:bodyPr/>
          <a:lstStyle>
            <a:lvl1pPr>
              <a:defRPr b="0">
                <a:solidFill>
                  <a:schemeClr val="tx1"/>
                </a:solidFill>
              </a:defRPr>
            </a:lvl1pPr>
            <a:lvl2pPr>
              <a:defRPr b="0">
                <a:solidFill>
                  <a:schemeClr val="tx1"/>
                </a:solidFill>
              </a:defRPr>
            </a:lvl2pPr>
            <a:lvl3pPr>
              <a:defRPr b="0">
                <a:solidFill>
                  <a:schemeClr val="tx1"/>
                </a:solidFill>
              </a:defRPr>
            </a:lvl3pPr>
            <a:lvl4pPr>
              <a:defRPr b="0">
                <a:solidFill>
                  <a:schemeClr val="tx1"/>
                </a:solidFill>
              </a:defRPr>
            </a:lvl4pPr>
            <a:lvl5pPr>
              <a:defRPr b="0">
                <a:solidFill>
                  <a:schemeClr val="tx1"/>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Rectangle 11">
            <a:extLst>
              <a:ext uri="{FF2B5EF4-FFF2-40B4-BE49-F238E27FC236}">
                <a16:creationId xmlns:a16="http://schemas.microsoft.com/office/drawing/2014/main" id="{07AB80A1-5EEE-421E-8989-9E9D084D997F}"/>
              </a:ext>
            </a:extLst>
          </p:cNvPr>
          <p:cNvSpPr>
            <a:spLocks noGrp="1" noChangeArrowheads="1"/>
          </p:cNvSpPr>
          <p:nvPr>
            <p:ph type="dt" sz="half" idx="10"/>
          </p:nvPr>
        </p:nvSpPr>
        <p:spPr/>
        <p:txBody>
          <a:bodyPr/>
          <a:lstStyle>
            <a:lvl1pPr>
              <a:defRPr/>
            </a:lvl1pPr>
          </a:lstStyle>
          <a:p>
            <a:pPr>
              <a:defRPr/>
            </a:pPr>
            <a:fld id="{2DFCB9BC-F3D3-4E5E-BAEE-4D14475C927B}" type="datetime1">
              <a:rPr lang="zh-CN" altLang="en-US"/>
              <a:pPr>
                <a:defRPr/>
              </a:pPr>
              <a:t>2021/11/24</a:t>
            </a:fld>
            <a:endParaRPr lang="zh-CN" altLang="en-US"/>
          </a:p>
        </p:txBody>
      </p:sp>
      <p:sp>
        <p:nvSpPr>
          <p:cNvPr id="6" name="Rectangle 13">
            <a:extLst>
              <a:ext uri="{FF2B5EF4-FFF2-40B4-BE49-F238E27FC236}">
                <a16:creationId xmlns:a16="http://schemas.microsoft.com/office/drawing/2014/main" id="{F073E7EB-CD5E-4B97-ABFA-AACFF1BE4566}"/>
              </a:ext>
            </a:extLst>
          </p:cNvPr>
          <p:cNvSpPr>
            <a:spLocks noGrp="1" noChangeArrowheads="1"/>
          </p:cNvSpPr>
          <p:nvPr>
            <p:ph type="sldNum" sz="quarter" idx="11"/>
          </p:nvPr>
        </p:nvSpPr>
        <p:spPr/>
        <p:txBody>
          <a:bodyPr/>
          <a:lstStyle>
            <a:lvl1pPr>
              <a:defRPr/>
            </a:lvl1pPr>
          </a:lstStyle>
          <a:p>
            <a:fld id="{93BB6846-25DF-4933-979A-75F6E914D72D}" type="slidenum">
              <a:rPr lang="zh-CN" altLang="zh-CN"/>
              <a:pPr/>
              <a:t>‹#›</a:t>
            </a:fld>
            <a:endParaRPr lang="zh-CN" altLang="zh-CN"/>
          </a:p>
        </p:txBody>
      </p:sp>
    </p:spTree>
    <p:extLst>
      <p:ext uri="{BB962C8B-B14F-4D97-AF65-F5344CB8AC3E}">
        <p14:creationId xmlns:p14="http://schemas.microsoft.com/office/powerpoint/2010/main" val="38305211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lstStyle>
            <a:lvl1pPr>
              <a:defRPr sz="6000" b="0"/>
            </a:lvl1pPr>
          </a:lstStyle>
          <a:p>
            <a:r>
              <a:rPr lang="zh-CN" altLang="en-US" dirty="0"/>
              <a:t>单击此处编辑母版标题样式</a:t>
            </a:r>
          </a:p>
        </p:txBody>
      </p:sp>
      <p:sp>
        <p:nvSpPr>
          <p:cNvPr id="3" name="文本占位符 2"/>
          <p:cNvSpPr>
            <a:spLocks noGrp="1"/>
          </p:cNvSpPr>
          <p:nvPr>
            <p:ph type="body" idx="1"/>
          </p:nvPr>
        </p:nvSpPr>
        <p:spPr>
          <a:xfrm>
            <a:off x="623888" y="4589463"/>
            <a:ext cx="7886700" cy="1500187"/>
          </a:xfrm>
        </p:spPr>
        <p:txBody>
          <a:bodyPr/>
          <a:lstStyle>
            <a:lvl1pPr marL="0" indent="0">
              <a:buNone/>
              <a:defRPr sz="2400" b="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编辑母版文本样式</a:t>
            </a:r>
          </a:p>
        </p:txBody>
      </p:sp>
      <p:sp>
        <p:nvSpPr>
          <p:cNvPr id="4" name="Rectangle 11">
            <a:extLst>
              <a:ext uri="{FF2B5EF4-FFF2-40B4-BE49-F238E27FC236}">
                <a16:creationId xmlns:a16="http://schemas.microsoft.com/office/drawing/2014/main" id="{4BCE044F-7203-4D57-ADBF-18EC39F94774}"/>
              </a:ext>
            </a:extLst>
          </p:cNvPr>
          <p:cNvSpPr>
            <a:spLocks noGrp="1" noChangeArrowheads="1"/>
          </p:cNvSpPr>
          <p:nvPr>
            <p:ph type="dt" sz="half" idx="10"/>
          </p:nvPr>
        </p:nvSpPr>
        <p:spPr>
          <a:ln/>
        </p:spPr>
        <p:txBody>
          <a:bodyPr/>
          <a:lstStyle>
            <a:lvl1pPr>
              <a:defRPr/>
            </a:lvl1pPr>
          </a:lstStyle>
          <a:p>
            <a:pPr>
              <a:defRPr/>
            </a:pPr>
            <a:fld id="{7E6E1511-3929-4A35-AEB6-81A9453EDEF7}" type="datetime1">
              <a:rPr lang="zh-CN" altLang="en-US"/>
              <a:pPr>
                <a:defRPr/>
              </a:pPr>
              <a:t>2021/11/24</a:t>
            </a:fld>
            <a:endParaRPr lang="zh-CN" altLang="en-US"/>
          </a:p>
        </p:txBody>
      </p:sp>
      <p:sp>
        <p:nvSpPr>
          <p:cNvPr id="5" name="Rectangle 13">
            <a:extLst>
              <a:ext uri="{FF2B5EF4-FFF2-40B4-BE49-F238E27FC236}">
                <a16:creationId xmlns:a16="http://schemas.microsoft.com/office/drawing/2014/main" id="{11C5E0E7-9845-47F6-A23B-32FD44CED1C6}"/>
              </a:ext>
            </a:extLst>
          </p:cNvPr>
          <p:cNvSpPr>
            <a:spLocks noGrp="1" noChangeArrowheads="1"/>
          </p:cNvSpPr>
          <p:nvPr>
            <p:ph type="sldNum" sz="quarter" idx="11"/>
          </p:nvPr>
        </p:nvSpPr>
        <p:spPr>
          <a:ln/>
        </p:spPr>
        <p:txBody>
          <a:bodyPr/>
          <a:lstStyle>
            <a:lvl1pPr>
              <a:defRPr/>
            </a:lvl1pPr>
          </a:lstStyle>
          <a:p>
            <a:fld id="{5AB969E3-5DBF-4B2E-95B4-89B29DD76B5A}" type="slidenum">
              <a:rPr lang="zh-CN" altLang="zh-CN"/>
              <a:pPr/>
              <a:t>‹#›</a:t>
            </a:fld>
            <a:endParaRPr lang="zh-CN" altLang="zh-CN"/>
          </a:p>
        </p:txBody>
      </p:sp>
    </p:spTree>
    <p:extLst>
      <p:ext uri="{BB962C8B-B14F-4D97-AF65-F5344CB8AC3E}">
        <p14:creationId xmlns:p14="http://schemas.microsoft.com/office/powerpoint/2010/main" val="11019146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p>
        </p:txBody>
      </p:sp>
      <p:sp>
        <p:nvSpPr>
          <p:cNvPr id="3" name="内容占位符 2"/>
          <p:cNvSpPr>
            <a:spLocks noGrp="1"/>
          </p:cNvSpPr>
          <p:nvPr>
            <p:ph sz="half" idx="1"/>
          </p:nvPr>
        </p:nvSpPr>
        <p:spPr>
          <a:xfrm>
            <a:off x="250825" y="1989138"/>
            <a:ext cx="4278313" cy="4114800"/>
          </a:xfrm>
        </p:spPr>
        <p:txBody>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内容占位符 3"/>
          <p:cNvSpPr>
            <a:spLocks noGrp="1"/>
          </p:cNvSpPr>
          <p:nvPr>
            <p:ph sz="half" idx="2"/>
          </p:nvPr>
        </p:nvSpPr>
        <p:spPr>
          <a:xfrm>
            <a:off x="4681538" y="1989138"/>
            <a:ext cx="4278312" cy="4114800"/>
          </a:xfrm>
        </p:spPr>
        <p:txBody>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Rectangle 11">
            <a:extLst>
              <a:ext uri="{FF2B5EF4-FFF2-40B4-BE49-F238E27FC236}">
                <a16:creationId xmlns:a16="http://schemas.microsoft.com/office/drawing/2014/main" id="{15BE4199-D39B-49EB-BE9E-1AF90AFCBDBE}"/>
              </a:ext>
            </a:extLst>
          </p:cNvPr>
          <p:cNvSpPr>
            <a:spLocks noGrp="1" noChangeArrowheads="1"/>
          </p:cNvSpPr>
          <p:nvPr>
            <p:ph type="dt" sz="half" idx="10"/>
          </p:nvPr>
        </p:nvSpPr>
        <p:spPr>
          <a:ln/>
        </p:spPr>
        <p:txBody>
          <a:bodyPr/>
          <a:lstStyle>
            <a:lvl1pPr>
              <a:defRPr/>
            </a:lvl1pPr>
          </a:lstStyle>
          <a:p>
            <a:pPr>
              <a:defRPr/>
            </a:pPr>
            <a:fld id="{CFC19B66-C6EC-41E7-AA2C-E4B4FF550B25}" type="datetime1">
              <a:rPr lang="zh-CN" altLang="en-US"/>
              <a:pPr>
                <a:defRPr/>
              </a:pPr>
              <a:t>2021/11/24</a:t>
            </a:fld>
            <a:endParaRPr lang="zh-CN" altLang="en-US"/>
          </a:p>
        </p:txBody>
      </p:sp>
      <p:sp>
        <p:nvSpPr>
          <p:cNvPr id="6" name="Rectangle 13">
            <a:extLst>
              <a:ext uri="{FF2B5EF4-FFF2-40B4-BE49-F238E27FC236}">
                <a16:creationId xmlns:a16="http://schemas.microsoft.com/office/drawing/2014/main" id="{50099B7E-2A21-4238-B24C-3033EF9F25EC}"/>
              </a:ext>
            </a:extLst>
          </p:cNvPr>
          <p:cNvSpPr>
            <a:spLocks noGrp="1" noChangeArrowheads="1"/>
          </p:cNvSpPr>
          <p:nvPr>
            <p:ph type="sldNum" sz="quarter" idx="11"/>
          </p:nvPr>
        </p:nvSpPr>
        <p:spPr>
          <a:ln/>
        </p:spPr>
        <p:txBody>
          <a:bodyPr/>
          <a:lstStyle>
            <a:lvl1pPr>
              <a:defRPr/>
            </a:lvl1pPr>
          </a:lstStyle>
          <a:p>
            <a:fld id="{445ABFDD-0692-43C4-9748-EA804FA153BA}" type="slidenum">
              <a:rPr lang="zh-CN" altLang="zh-CN"/>
              <a:pPr/>
              <a:t>‹#›</a:t>
            </a:fld>
            <a:endParaRPr lang="zh-CN" altLang="zh-CN"/>
          </a:p>
        </p:txBody>
      </p:sp>
    </p:spTree>
    <p:extLst>
      <p:ext uri="{BB962C8B-B14F-4D97-AF65-F5344CB8AC3E}">
        <p14:creationId xmlns:p14="http://schemas.microsoft.com/office/powerpoint/2010/main" val="35475444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365125"/>
            <a:ext cx="7886700" cy="1325563"/>
          </a:xfrm>
        </p:spPr>
        <p:txBody>
          <a:bodyPr/>
          <a:lstStyle>
            <a:lvl1pPr>
              <a:defRPr b="0"/>
            </a:lvl1pPr>
          </a:lstStyle>
          <a:p>
            <a:r>
              <a:rPr lang="zh-CN" altLang="en-US" dirty="0"/>
              <a:t>单击此处编辑母版标题样式</a:t>
            </a:r>
          </a:p>
        </p:txBody>
      </p:sp>
      <p:sp>
        <p:nvSpPr>
          <p:cNvPr id="3" name="文本占位符 2"/>
          <p:cNvSpPr>
            <a:spLocks noGrp="1"/>
          </p:cNvSpPr>
          <p:nvPr>
            <p:ph type="body" idx="1"/>
          </p:nvPr>
        </p:nvSpPr>
        <p:spPr>
          <a:xfrm>
            <a:off x="630238" y="1681163"/>
            <a:ext cx="3868737" cy="823912"/>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编辑母版文本样式</a:t>
            </a:r>
          </a:p>
        </p:txBody>
      </p:sp>
      <p:sp>
        <p:nvSpPr>
          <p:cNvPr id="4" name="内容占位符 3"/>
          <p:cNvSpPr>
            <a:spLocks noGrp="1"/>
          </p:cNvSpPr>
          <p:nvPr>
            <p:ph sz="half" idx="2"/>
          </p:nvPr>
        </p:nvSpPr>
        <p:spPr>
          <a:xfrm>
            <a:off x="630238" y="2505075"/>
            <a:ext cx="3868737" cy="3684588"/>
          </a:xfrm>
        </p:spPr>
        <p:txBody>
          <a:bodyPr/>
          <a:lstStyle>
            <a:lvl1pPr>
              <a:defRPr b="0"/>
            </a:lvl1pPr>
            <a:lvl2pPr>
              <a:defRPr b="0"/>
            </a:lvl2pPr>
            <a:lvl3pPr>
              <a:defRPr b="0"/>
            </a:lvl3pPr>
            <a:lvl4pPr>
              <a:defRPr b="0"/>
            </a:lvl4pPr>
            <a:lvl5pPr>
              <a:defRPr b="0"/>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文本占位符 4"/>
          <p:cNvSpPr>
            <a:spLocks noGrp="1"/>
          </p:cNvSpPr>
          <p:nvPr>
            <p:ph type="body" sz="quarter" idx="3"/>
          </p:nvPr>
        </p:nvSpPr>
        <p:spPr>
          <a:xfrm>
            <a:off x="4629150" y="1681163"/>
            <a:ext cx="3887788" cy="823912"/>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p:nvPr>
        </p:nvSpPr>
        <p:spPr>
          <a:xfrm>
            <a:off x="4629150" y="2505075"/>
            <a:ext cx="3887788" cy="3684588"/>
          </a:xfrm>
        </p:spPr>
        <p:txBody>
          <a:bodyPr/>
          <a:lstStyle>
            <a:lvl1pPr>
              <a:defRPr b="0"/>
            </a:lvl1pPr>
            <a:lvl2pPr>
              <a:defRPr b="0"/>
            </a:lvl2pPr>
            <a:lvl3pPr>
              <a:defRPr b="0"/>
            </a:lvl3pPr>
            <a:lvl4pPr>
              <a:defRPr b="0"/>
            </a:lvl4pPr>
            <a:lvl5pPr>
              <a:defRPr b="0"/>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7" name="Rectangle 11">
            <a:extLst>
              <a:ext uri="{FF2B5EF4-FFF2-40B4-BE49-F238E27FC236}">
                <a16:creationId xmlns:a16="http://schemas.microsoft.com/office/drawing/2014/main" id="{DB69B2FB-1B41-48AE-87AA-8A20489EDAEB}"/>
              </a:ext>
            </a:extLst>
          </p:cNvPr>
          <p:cNvSpPr>
            <a:spLocks noGrp="1" noChangeArrowheads="1"/>
          </p:cNvSpPr>
          <p:nvPr>
            <p:ph type="dt" sz="half" idx="10"/>
          </p:nvPr>
        </p:nvSpPr>
        <p:spPr>
          <a:ln/>
        </p:spPr>
        <p:txBody>
          <a:bodyPr/>
          <a:lstStyle>
            <a:lvl1pPr>
              <a:defRPr/>
            </a:lvl1pPr>
          </a:lstStyle>
          <a:p>
            <a:pPr>
              <a:defRPr/>
            </a:pPr>
            <a:fld id="{A6955837-C850-4F4A-AF89-160BD7FA79A5}" type="datetime1">
              <a:rPr lang="zh-CN" altLang="en-US"/>
              <a:pPr>
                <a:defRPr/>
              </a:pPr>
              <a:t>2021/11/24</a:t>
            </a:fld>
            <a:endParaRPr lang="zh-CN" altLang="en-US"/>
          </a:p>
        </p:txBody>
      </p:sp>
      <p:sp>
        <p:nvSpPr>
          <p:cNvPr id="8" name="Rectangle 13">
            <a:extLst>
              <a:ext uri="{FF2B5EF4-FFF2-40B4-BE49-F238E27FC236}">
                <a16:creationId xmlns:a16="http://schemas.microsoft.com/office/drawing/2014/main" id="{A447771B-C5C0-4662-858E-FCFFE37D1A8D}"/>
              </a:ext>
            </a:extLst>
          </p:cNvPr>
          <p:cNvSpPr>
            <a:spLocks noGrp="1" noChangeArrowheads="1"/>
          </p:cNvSpPr>
          <p:nvPr>
            <p:ph type="sldNum" sz="quarter" idx="11"/>
          </p:nvPr>
        </p:nvSpPr>
        <p:spPr>
          <a:ln/>
        </p:spPr>
        <p:txBody>
          <a:bodyPr/>
          <a:lstStyle>
            <a:lvl1pPr>
              <a:defRPr/>
            </a:lvl1pPr>
          </a:lstStyle>
          <a:p>
            <a:fld id="{6D4CDD38-0051-4539-BF3C-D91A09D7C7AA}" type="slidenum">
              <a:rPr lang="zh-CN" altLang="zh-CN"/>
              <a:pPr/>
              <a:t>‹#›</a:t>
            </a:fld>
            <a:endParaRPr lang="zh-CN" altLang="zh-CN"/>
          </a:p>
        </p:txBody>
      </p:sp>
    </p:spTree>
    <p:extLst>
      <p:ext uri="{BB962C8B-B14F-4D97-AF65-F5344CB8AC3E}">
        <p14:creationId xmlns:p14="http://schemas.microsoft.com/office/powerpoint/2010/main" val="25711289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b="0"/>
            </a:lvl1pPr>
          </a:lstStyle>
          <a:p>
            <a:r>
              <a:rPr lang="zh-CN" altLang="en-US" dirty="0"/>
              <a:t>单击此处编辑母版标题样式</a:t>
            </a:r>
          </a:p>
        </p:txBody>
      </p:sp>
      <p:sp>
        <p:nvSpPr>
          <p:cNvPr id="3" name="Rectangle 11">
            <a:extLst>
              <a:ext uri="{FF2B5EF4-FFF2-40B4-BE49-F238E27FC236}">
                <a16:creationId xmlns:a16="http://schemas.microsoft.com/office/drawing/2014/main" id="{63B772DB-E2DC-4EF1-8455-673DF0AB6ACA}"/>
              </a:ext>
            </a:extLst>
          </p:cNvPr>
          <p:cNvSpPr>
            <a:spLocks noGrp="1" noChangeArrowheads="1"/>
          </p:cNvSpPr>
          <p:nvPr>
            <p:ph type="dt" sz="half" idx="10"/>
          </p:nvPr>
        </p:nvSpPr>
        <p:spPr>
          <a:ln/>
        </p:spPr>
        <p:txBody>
          <a:bodyPr/>
          <a:lstStyle>
            <a:lvl1pPr>
              <a:defRPr/>
            </a:lvl1pPr>
          </a:lstStyle>
          <a:p>
            <a:pPr>
              <a:defRPr/>
            </a:pPr>
            <a:fld id="{85DE4DBC-6C75-4EEC-BF42-DD3495E9B118}" type="datetime1">
              <a:rPr lang="zh-CN" altLang="en-US"/>
              <a:pPr>
                <a:defRPr/>
              </a:pPr>
              <a:t>2021/11/24</a:t>
            </a:fld>
            <a:endParaRPr lang="zh-CN" altLang="en-US"/>
          </a:p>
        </p:txBody>
      </p:sp>
      <p:sp>
        <p:nvSpPr>
          <p:cNvPr id="4" name="Rectangle 13">
            <a:extLst>
              <a:ext uri="{FF2B5EF4-FFF2-40B4-BE49-F238E27FC236}">
                <a16:creationId xmlns:a16="http://schemas.microsoft.com/office/drawing/2014/main" id="{DBA3F110-1DBE-412B-9386-DF3A618DBE45}"/>
              </a:ext>
            </a:extLst>
          </p:cNvPr>
          <p:cNvSpPr>
            <a:spLocks noGrp="1" noChangeArrowheads="1"/>
          </p:cNvSpPr>
          <p:nvPr>
            <p:ph type="sldNum" sz="quarter" idx="11"/>
          </p:nvPr>
        </p:nvSpPr>
        <p:spPr>
          <a:ln/>
        </p:spPr>
        <p:txBody>
          <a:bodyPr/>
          <a:lstStyle>
            <a:lvl1pPr>
              <a:defRPr/>
            </a:lvl1pPr>
          </a:lstStyle>
          <a:p>
            <a:fld id="{AED07284-446F-47AB-8F33-950DBF243703}" type="slidenum">
              <a:rPr lang="zh-CN" altLang="zh-CN"/>
              <a:pPr/>
              <a:t>‹#›</a:t>
            </a:fld>
            <a:endParaRPr lang="zh-CN" altLang="zh-CN"/>
          </a:p>
        </p:txBody>
      </p:sp>
    </p:spTree>
    <p:extLst>
      <p:ext uri="{BB962C8B-B14F-4D97-AF65-F5344CB8AC3E}">
        <p14:creationId xmlns:p14="http://schemas.microsoft.com/office/powerpoint/2010/main" val="9327281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11">
            <a:extLst>
              <a:ext uri="{FF2B5EF4-FFF2-40B4-BE49-F238E27FC236}">
                <a16:creationId xmlns:a16="http://schemas.microsoft.com/office/drawing/2014/main" id="{BF900FEF-6692-481F-9855-21A5A25ACDEF}"/>
              </a:ext>
            </a:extLst>
          </p:cNvPr>
          <p:cNvSpPr>
            <a:spLocks noGrp="1" noChangeArrowheads="1"/>
          </p:cNvSpPr>
          <p:nvPr>
            <p:ph type="dt" sz="half" idx="10"/>
          </p:nvPr>
        </p:nvSpPr>
        <p:spPr>
          <a:ln/>
        </p:spPr>
        <p:txBody>
          <a:bodyPr/>
          <a:lstStyle>
            <a:lvl1pPr>
              <a:defRPr/>
            </a:lvl1pPr>
          </a:lstStyle>
          <a:p>
            <a:pPr>
              <a:defRPr/>
            </a:pPr>
            <a:fld id="{A0FEED93-AFA5-4ECE-8897-AEB5071450BB}" type="datetime1">
              <a:rPr lang="zh-CN" altLang="en-US"/>
              <a:pPr>
                <a:defRPr/>
              </a:pPr>
              <a:t>2021/11/24</a:t>
            </a:fld>
            <a:endParaRPr lang="zh-CN" altLang="en-US"/>
          </a:p>
        </p:txBody>
      </p:sp>
      <p:sp>
        <p:nvSpPr>
          <p:cNvPr id="3" name="Rectangle 13">
            <a:extLst>
              <a:ext uri="{FF2B5EF4-FFF2-40B4-BE49-F238E27FC236}">
                <a16:creationId xmlns:a16="http://schemas.microsoft.com/office/drawing/2014/main" id="{728A52E3-6548-4B0E-9053-CB4E016C8F60}"/>
              </a:ext>
            </a:extLst>
          </p:cNvPr>
          <p:cNvSpPr>
            <a:spLocks noGrp="1" noChangeArrowheads="1"/>
          </p:cNvSpPr>
          <p:nvPr>
            <p:ph type="sldNum" sz="quarter" idx="11"/>
          </p:nvPr>
        </p:nvSpPr>
        <p:spPr>
          <a:ln/>
        </p:spPr>
        <p:txBody>
          <a:bodyPr/>
          <a:lstStyle>
            <a:lvl1pPr>
              <a:defRPr/>
            </a:lvl1pPr>
          </a:lstStyle>
          <a:p>
            <a:fld id="{ACA060CB-577A-4211-9D5B-C0B247F6D046}" type="slidenum">
              <a:rPr lang="zh-CN" altLang="zh-CN"/>
              <a:pPr/>
              <a:t>‹#›</a:t>
            </a:fld>
            <a:endParaRPr lang="zh-CN" altLang="zh-CN"/>
          </a:p>
        </p:txBody>
      </p:sp>
    </p:spTree>
    <p:extLst>
      <p:ext uri="{BB962C8B-B14F-4D97-AF65-F5344CB8AC3E}">
        <p14:creationId xmlns:p14="http://schemas.microsoft.com/office/powerpoint/2010/main" val="21126195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lstStyle>
            <a:lvl1pPr>
              <a:defRPr sz="3200" b="0"/>
            </a:lvl1pPr>
          </a:lstStyle>
          <a:p>
            <a:r>
              <a:rPr lang="zh-CN" altLang="en-US"/>
              <a:t>单击此处编辑母版标题样式</a:t>
            </a:r>
          </a:p>
        </p:txBody>
      </p:sp>
      <p:sp>
        <p:nvSpPr>
          <p:cNvPr id="3" name="内容占位符 2"/>
          <p:cNvSpPr>
            <a:spLocks noGrp="1"/>
          </p:cNvSpPr>
          <p:nvPr>
            <p:ph idx="1"/>
          </p:nvPr>
        </p:nvSpPr>
        <p:spPr>
          <a:xfrm>
            <a:off x="3887788" y="987425"/>
            <a:ext cx="4629150" cy="4873625"/>
          </a:xfrm>
        </p:spPr>
        <p:txBody>
          <a:bodyPr/>
          <a:lstStyle>
            <a:lvl1pPr>
              <a:defRPr sz="3200" b="0"/>
            </a:lvl1pPr>
            <a:lvl2pPr>
              <a:defRPr sz="2800" b="0"/>
            </a:lvl2pPr>
            <a:lvl3pPr>
              <a:defRPr sz="2400" b="0"/>
            </a:lvl3pPr>
            <a:lvl4pPr>
              <a:defRPr sz="2000" b="0"/>
            </a:lvl4pPr>
            <a:lvl5pPr>
              <a:defRPr sz="2000" b="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Rectangle 11">
            <a:extLst>
              <a:ext uri="{FF2B5EF4-FFF2-40B4-BE49-F238E27FC236}">
                <a16:creationId xmlns:a16="http://schemas.microsoft.com/office/drawing/2014/main" id="{8BF79BC8-246F-4F2B-9B83-41E8B942AB75}"/>
              </a:ext>
            </a:extLst>
          </p:cNvPr>
          <p:cNvSpPr>
            <a:spLocks noGrp="1" noChangeArrowheads="1"/>
          </p:cNvSpPr>
          <p:nvPr>
            <p:ph type="dt" sz="half" idx="10"/>
          </p:nvPr>
        </p:nvSpPr>
        <p:spPr>
          <a:ln/>
        </p:spPr>
        <p:txBody>
          <a:bodyPr/>
          <a:lstStyle>
            <a:lvl1pPr>
              <a:defRPr/>
            </a:lvl1pPr>
          </a:lstStyle>
          <a:p>
            <a:pPr>
              <a:defRPr/>
            </a:pPr>
            <a:fld id="{936C46D8-759B-4DC4-BDBB-41BA23BD640A}" type="datetime1">
              <a:rPr lang="zh-CN" altLang="en-US"/>
              <a:pPr>
                <a:defRPr/>
              </a:pPr>
              <a:t>2021/11/24</a:t>
            </a:fld>
            <a:endParaRPr lang="zh-CN" altLang="en-US"/>
          </a:p>
        </p:txBody>
      </p:sp>
      <p:sp>
        <p:nvSpPr>
          <p:cNvPr id="6" name="Rectangle 13">
            <a:extLst>
              <a:ext uri="{FF2B5EF4-FFF2-40B4-BE49-F238E27FC236}">
                <a16:creationId xmlns:a16="http://schemas.microsoft.com/office/drawing/2014/main" id="{228A3613-D4C0-4681-BDB3-6CBBB70AEEBA}"/>
              </a:ext>
            </a:extLst>
          </p:cNvPr>
          <p:cNvSpPr>
            <a:spLocks noGrp="1" noChangeArrowheads="1"/>
          </p:cNvSpPr>
          <p:nvPr>
            <p:ph type="sldNum" sz="quarter" idx="11"/>
          </p:nvPr>
        </p:nvSpPr>
        <p:spPr>
          <a:ln/>
        </p:spPr>
        <p:txBody>
          <a:bodyPr/>
          <a:lstStyle>
            <a:lvl1pPr>
              <a:defRPr/>
            </a:lvl1pPr>
          </a:lstStyle>
          <a:p>
            <a:fld id="{89FAFB6E-032F-477E-BA9A-10C3AE61AF86}" type="slidenum">
              <a:rPr lang="zh-CN" altLang="zh-CN"/>
              <a:pPr/>
              <a:t>‹#›</a:t>
            </a:fld>
            <a:endParaRPr lang="zh-CN" altLang="zh-CN"/>
          </a:p>
        </p:txBody>
      </p:sp>
    </p:spTree>
    <p:extLst>
      <p:ext uri="{BB962C8B-B14F-4D97-AF65-F5344CB8AC3E}">
        <p14:creationId xmlns:p14="http://schemas.microsoft.com/office/powerpoint/2010/main" val="42231699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p:cNvSpPr>
            <a:spLocks noGrp="1"/>
          </p:cNvSpPr>
          <p:nvPr>
            <p:ph type="pic" idx="1"/>
          </p:nvPr>
        </p:nvSpPr>
        <p:spPr>
          <a:xfrm>
            <a:off x="3887788" y="987425"/>
            <a:ext cx="4629150" cy="4873625"/>
          </a:xfrm>
        </p:spPr>
        <p:txBody>
          <a:bodyPr/>
          <a:lstStyle>
            <a:lvl1pPr marL="0" indent="0">
              <a:buNone/>
              <a:defRPr sz="3200" b="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b="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Rectangle 11">
            <a:extLst>
              <a:ext uri="{FF2B5EF4-FFF2-40B4-BE49-F238E27FC236}">
                <a16:creationId xmlns:a16="http://schemas.microsoft.com/office/drawing/2014/main" id="{8D98DA40-202E-4F99-89C7-A5D5FCB8937D}"/>
              </a:ext>
            </a:extLst>
          </p:cNvPr>
          <p:cNvSpPr>
            <a:spLocks noGrp="1" noChangeArrowheads="1"/>
          </p:cNvSpPr>
          <p:nvPr>
            <p:ph type="dt" sz="half" idx="10"/>
          </p:nvPr>
        </p:nvSpPr>
        <p:spPr>
          <a:ln/>
        </p:spPr>
        <p:txBody>
          <a:bodyPr/>
          <a:lstStyle>
            <a:lvl1pPr>
              <a:defRPr/>
            </a:lvl1pPr>
          </a:lstStyle>
          <a:p>
            <a:pPr>
              <a:defRPr/>
            </a:pPr>
            <a:fld id="{A2ABDBFE-5BF6-4CCF-BDB9-ADB956DAEE3C}" type="datetime1">
              <a:rPr lang="zh-CN" altLang="en-US"/>
              <a:pPr>
                <a:defRPr/>
              </a:pPr>
              <a:t>2021/11/24</a:t>
            </a:fld>
            <a:endParaRPr lang="zh-CN" altLang="en-US"/>
          </a:p>
        </p:txBody>
      </p:sp>
      <p:sp>
        <p:nvSpPr>
          <p:cNvPr id="6" name="Rectangle 13">
            <a:extLst>
              <a:ext uri="{FF2B5EF4-FFF2-40B4-BE49-F238E27FC236}">
                <a16:creationId xmlns:a16="http://schemas.microsoft.com/office/drawing/2014/main" id="{54CD56CD-AE0C-46E6-8E77-76C74CF231AA}"/>
              </a:ext>
            </a:extLst>
          </p:cNvPr>
          <p:cNvSpPr>
            <a:spLocks noGrp="1" noChangeArrowheads="1"/>
          </p:cNvSpPr>
          <p:nvPr>
            <p:ph type="sldNum" sz="quarter" idx="11"/>
          </p:nvPr>
        </p:nvSpPr>
        <p:spPr>
          <a:ln/>
        </p:spPr>
        <p:txBody>
          <a:bodyPr/>
          <a:lstStyle>
            <a:lvl1pPr>
              <a:defRPr/>
            </a:lvl1pPr>
          </a:lstStyle>
          <a:p>
            <a:fld id="{1284246D-FAFA-4307-AE7F-620B09C6E609}" type="slidenum">
              <a:rPr lang="zh-CN" altLang="zh-CN"/>
              <a:pPr/>
              <a:t>‹#›</a:t>
            </a:fld>
            <a:endParaRPr lang="zh-CN" altLang="zh-CN"/>
          </a:p>
        </p:txBody>
      </p:sp>
    </p:spTree>
    <p:extLst>
      <p:ext uri="{BB962C8B-B14F-4D97-AF65-F5344CB8AC3E}">
        <p14:creationId xmlns:p14="http://schemas.microsoft.com/office/powerpoint/2010/main" val="30829149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6C27C1B4-7817-479A-88D6-EC690FAFA613}"/>
              </a:ext>
            </a:extLst>
          </p:cNvPr>
          <p:cNvSpPr>
            <a:spLocks noChangeArrowheads="1"/>
          </p:cNvSpPr>
          <p:nvPr/>
        </p:nvSpPr>
        <p:spPr bwMode="auto">
          <a:xfrm>
            <a:off x="417513" y="1098550"/>
            <a:ext cx="438150" cy="474663"/>
          </a:xfrm>
          <a:prstGeom prst="rect">
            <a:avLst/>
          </a:prstGeom>
          <a:solidFill>
            <a:schemeClr val="accent2"/>
          </a:solidFill>
          <a:ln>
            <a:noFill/>
          </a:ln>
          <a:effectLst/>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defRPr/>
            </a:pPr>
            <a:endParaRPr lang="zh-CN" altLang="zh-CN" sz="2400">
              <a:latin typeface="Tahoma" panose="020B0604030504040204" pitchFamily="34" charset="0"/>
            </a:endParaRPr>
          </a:p>
        </p:txBody>
      </p:sp>
      <p:sp>
        <p:nvSpPr>
          <p:cNvPr id="1027" name="Rectangle 3">
            <a:extLst>
              <a:ext uri="{FF2B5EF4-FFF2-40B4-BE49-F238E27FC236}">
                <a16:creationId xmlns:a16="http://schemas.microsoft.com/office/drawing/2014/main" id="{41CA3D63-CE9C-4B20-A756-0E8E708408A3}"/>
              </a:ext>
            </a:extLst>
          </p:cNvPr>
          <p:cNvSpPr>
            <a:spLocks noChangeArrowheads="1"/>
          </p:cNvSpPr>
          <p:nvPr/>
        </p:nvSpPr>
        <p:spPr bwMode="auto">
          <a:xfrm>
            <a:off x="800100" y="1098550"/>
            <a:ext cx="328613" cy="474663"/>
          </a:xfrm>
          <a:prstGeom prst="rect">
            <a:avLst/>
          </a:prstGeom>
          <a:gradFill rotWithShape="0">
            <a:gsLst>
              <a:gs pos="0">
                <a:schemeClr val="accent2"/>
              </a:gs>
              <a:gs pos="100000">
                <a:schemeClr val="bg1"/>
              </a:gs>
            </a:gsLst>
            <a:lin ang="0" scaled="1"/>
          </a:gradFill>
          <a:ln>
            <a:noFill/>
          </a:ln>
          <a:effectLst/>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defRPr/>
            </a:pPr>
            <a:endParaRPr lang="zh-CN" altLang="zh-CN" sz="2400">
              <a:latin typeface="Tahoma" panose="020B0604030504040204" pitchFamily="34" charset="0"/>
            </a:endParaRPr>
          </a:p>
        </p:txBody>
      </p:sp>
      <p:sp>
        <p:nvSpPr>
          <p:cNvPr id="1028" name="Rectangle 4">
            <a:extLst>
              <a:ext uri="{FF2B5EF4-FFF2-40B4-BE49-F238E27FC236}">
                <a16:creationId xmlns:a16="http://schemas.microsoft.com/office/drawing/2014/main" id="{76BD32B1-0706-44BD-BD7F-D2E0F6844FF9}"/>
              </a:ext>
            </a:extLst>
          </p:cNvPr>
          <p:cNvSpPr>
            <a:spLocks noChangeArrowheads="1"/>
          </p:cNvSpPr>
          <p:nvPr/>
        </p:nvSpPr>
        <p:spPr bwMode="auto">
          <a:xfrm>
            <a:off x="541338" y="1520825"/>
            <a:ext cx="422275" cy="474663"/>
          </a:xfrm>
          <a:prstGeom prst="rect">
            <a:avLst/>
          </a:prstGeom>
          <a:solidFill>
            <a:schemeClr val="folHlink"/>
          </a:solidFill>
          <a:ln>
            <a:noFill/>
          </a:ln>
          <a:effectLst/>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defRPr/>
            </a:pPr>
            <a:endParaRPr lang="zh-CN" altLang="zh-CN" sz="2400">
              <a:latin typeface="Tahoma" panose="020B0604030504040204" pitchFamily="34" charset="0"/>
            </a:endParaRPr>
          </a:p>
        </p:txBody>
      </p:sp>
      <p:sp>
        <p:nvSpPr>
          <p:cNvPr id="1029" name="Rectangle 5">
            <a:extLst>
              <a:ext uri="{FF2B5EF4-FFF2-40B4-BE49-F238E27FC236}">
                <a16:creationId xmlns:a16="http://schemas.microsoft.com/office/drawing/2014/main" id="{01C860DC-8BF0-436D-9628-CFDA1EA2DC3F}"/>
              </a:ext>
            </a:extLst>
          </p:cNvPr>
          <p:cNvSpPr>
            <a:spLocks noChangeArrowheads="1"/>
          </p:cNvSpPr>
          <p:nvPr/>
        </p:nvSpPr>
        <p:spPr bwMode="auto">
          <a:xfrm>
            <a:off x="911225" y="1520825"/>
            <a:ext cx="368300" cy="474663"/>
          </a:xfrm>
          <a:prstGeom prst="rect">
            <a:avLst/>
          </a:prstGeom>
          <a:gradFill rotWithShape="0">
            <a:gsLst>
              <a:gs pos="0">
                <a:schemeClr val="folHlink"/>
              </a:gs>
              <a:gs pos="100000">
                <a:schemeClr val="bg1"/>
              </a:gs>
            </a:gsLst>
            <a:lin ang="0" scaled="1"/>
          </a:gradFill>
          <a:ln>
            <a:noFill/>
          </a:ln>
          <a:effectLst/>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defRPr/>
            </a:pPr>
            <a:endParaRPr lang="zh-CN" altLang="zh-CN" sz="2400">
              <a:latin typeface="Tahoma" panose="020B0604030504040204" pitchFamily="34" charset="0"/>
            </a:endParaRPr>
          </a:p>
        </p:txBody>
      </p:sp>
      <p:sp>
        <p:nvSpPr>
          <p:cNvPr id="1030" name="Rectangle 6">
            <a:extLst>
              <a:ext uri="{FF2B5EF4-FFF2-40B4-BE49-F238E27FC236}">
                <a16:creationId xmlns:a16="http://schemas.microsoft.com/office/drawing/2014/main" id="{BFF4AFF7-2C7F-454E-8872-58CAF3908D5B}"/>
              </a:ext>
            </a:extLst>
          </p:cNvPr>
          <p:cNvSpPr>
            <a:spLocks noChangeArrowheads="1"/>
          </p:cNvSpPr>
          <p:nvPr/>
        </p:nvSpPr>
        <p:spPr bwMode="auto">
          <a:xfrm>
            <a:off x="127000" y="1447800"/>
            <a:ext cx="560388" cy="422275"/>
          </a:xfrm>
          <a:prstGeom prst="rect">
            <a:avLst/>
          </a:prstGeom>
          <a:gradFill rotWithShape="0">
            <a:gsLst>
              <a:gs pos="0">
                <a:schemeClr val="bg1"/>
              </a:gs>
              <a:gs pos="100000">
                <a:schemeClr val="hlink"/>
              </a:gs>
            </a:gsLst>
            <a:lin ang="18900000" scaled="1"/>
          </a:gradFill>
          <a:ln>
            <a:noFill/>
          </a:ln>
          <a:effectLst/>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defRPr/>
            </a:pPr>
            <a:endParaRPr lang="zh-CN" altLang="zh-CN" sz="2400">
              <a:latin typeface="Tahoma" panose="020B0604030504040204" pitchFamily="34" charset="0"/>
            </a:endParaRPr>
          </a:p>
        </p:txBody>
      </p:sp>
      <p:sp>
        <p:nvSpPr>
          <p:cNvPr id="1031" name="Rectangle 7">
            <a:extLst>
              <a:ext uri="{FF2B5EF4-FFF2-40B4-BE49-F238E27FC236}">
                <a16:creationId xmlns:a16="http://schemas.microsoft.com/office/drawing/2014/main" id="{F154F95C-CC9E-4A8C-BB5F-016DC91162FC}"/>
              </a:ext>
            </a:extLst>
          </p:cNvPr>
          <p:cNvSpPr>
            <a:spLocks noChangeArrowheads="1"/>
          </p:cNvSpPr>
          <p:nvPr/>
        </p:nvSpPr>
        <p:spPr bwMode="auto">
          <a:xfrm>
            <a:off x="762000" y="990600"/>
            <a:ext cx="31750" cy="1052513"/>
          </a:xfrm>
          <a:prstGeom prst="rect">
            <a:avLst/>
          </a:prstGeom>
          <a:solidFill>
            <a:schemeClr val="bg2"/>
          </a:solidFill>
          <a:ln>
            <a:noFill/>
          </a:ln>
          <a:effectLst/>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defRPr/>
            </a:pPr>
            <a:endParaRPr lang="zh-CN" altLang="zh-CN" sz="2400">
              <a:latin typeface="Tahoma" panose="020B0604030504040204" pitchFamily="34" charset="0"/>
            </a:endParaRPr>
          </a:p>
        </p:txBody>
      </p:sp>
      <p:sp>
        <p:nvSpPr>
          <p:cNvPr id="1032" name="Rectangle 8">
            <a:extLst>
              <a:ext uri="{FF2B5EF4-FFF2-40B4-BE49-F238E27FC236}">
                <a16:creationId xmlns:a16="http://schemas.microsoft.com/office/drawing/2014/main" id="{84CF99B0-C593-490B-A03E-BD3B214BA86F}"/>
              </a:ext>
            </a:extLst>
          </p:cNvPr>
          <p:cNvSpPr>
            <a:spLocks noChangeArrowheads="1"/>
          </p:cNvSpPr>
          <p:nvPr/>
        </p:nvSpPr>
        <p:spPr bwMode="auto">
          <a:xfrm>
            <a:off x="442913" y="1781175"/>
            <a:ext cx="8226425" cy="31750"/>
          </a:xfrm>
          <a:prstGeom prst="rect">
            <a:avLst/>
          </a:prstGeom>
          <a:gradFill rotWithShape="0">
            <a:gsLst>
              <a:gs pos="0">
                <a:schemeClr val="bg2"/>
              </a:gs>
              <a:gs pos="100000">
                <a:schemeClr val="bg1"/>
              </a:gs>
            </a:gsLst>
            <a:lin ang="0" scaled="1"/>
          </a:gradFill>
          <a:ln>
            <a:noFill/>
          </a:ln>
          <a:effectLst/>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defRPr/>
            </a:pPr>
            <a:endParaRPr lang="zh-CN" altLang="zh-CN" sz="2400">
              <a:latin typeface="Tahoma" panose="020B0604030504040204" pitchFamily="34" charset="0"/>
            </a:endParaRPr>
          </a:p>
        </p:txBody>
      </p:sp>
      <p:sp>
        <p:nvSpPr>
          <p:cNvPr id="1033" name="Rectangle 9">
            <a:extLst>
              <a:ext uri="{FF2B5EF4-FFF2-40B4-BE49-F238E27FC236}">
                <a16:creationId xmlns:a16="http://schemas.microsoft.com/office/drawing/2014/main" id="{2BEF101C-B826-4827-852F-7184C0049685}"/>
              </a:ext>
            </a:extLst>
          </p:cNvPr>
          <p:cNvSpPr>
            <a:spLocks noGrp="1" noChangeArrowheads="1"/>
          </p:cNvSpPr>
          <p:nvPr>
            <p:ph type="title"/>
          </p:nvPr>
        </p:nvSpPr>
        <p:spPr bwMode="auto">
          <a:xfrm>
            <a:off x="395288" y="214313"/>
            <a:ext cx="8548687" cy="1462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zh-CN" altLang="zh-CN"/>
              <a:t>C语言程序设计</a:t>
            </a:r>
          </a:p>
        </p:txBody>
      </p:sp>
      <p:sp>
        <p:nvSpPr>
          <p:cNvPr id="1034" name="Rectangle 10">
            <a:extLst>
              <a:ext uri="{FF2B5EF4-FFF2-40B4-BE49-F238E27FC236}">
                <a16:creationId xmlns:a16="http://schemas.microsoft.com/office/drawing/2014/main" id="{DD880E72-C1FC-4362-96DC-286D8CD542BA}"/>
              </a:ext>
            </a:extLst>
          </p:cNvPr>
          <p:cNvSpPr>
            <a:spLocks noGrp="1" noChangeArrowheads="1"/>
          </p:cNvSpPr>
          <p:nvPr>
            <p:ph type="body" idx="1"/>
          </p:nvPr>
        </p:nvSpPr>
        <p:spPr bwMode="auto">
          <a:xfrm>
            <a:off x="250825" y="1989138"/>
            <a:ext cx="8709025"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zh-CN"/>
              <a:t>单击此处编辑母版文本样式</a:t>
            </a:r>
          </a:p>
          <a:p>
            <a:pPr lvl="1"/>
            <a:r>
              <a:rPr lang="zh-CN" altLang="zh-CN"/>
              <a:t>第二级</a:t>
            </a:r>
          </a:p>
          <a:p>
            <a:pPr lvl="2"/>
            <a:r>
              <a:rPr lang="zh-CN" altLang="zh-CN"/>
              <a:t>第三级</a:t>
            </a:r>
          </a:p>
          <a:p>
            <a:pPr lvl="3"/>
            <a:r>
              <a:rPr lang="zh-CN" altLang="zh-CN"/>
              <a:t>第四级</a:t>
            </a:r>
          </a:p>
          <a:p>
            <a:pPr lvl="4"/>
            <a:r>
              <a:rPr lang="zh-CN" altLang="zh-CN"/>
              <a:t>第五级</a:t>
            </a:r>
          </a:p>
        </p:txBody>
      </p:sp>
      <p:sp>
        <p:nvSpPr>
          <p:cNvPr id="1035" name="Rectangle 11">
            <a:extLst>
              <a:ext uri="{FF2B5EF4-FFF2-40B4-BE49-F238E27FC236}">
                <a16:creationId xmlns:a16="http://schemas.microsoft.com/office/drawing/2014/main" id="{C75A2FF4-0536-4F82-AAE7-A05D1BADD6C0}"/>
              </a:ext>
            </a:extLst>
          </p:cNvPr>
          <p:cNvSpPr>
            <a:spLocks noGrp="1" noChangeArrowheads="1"/>
          </p:cNvSpPr>
          <p:nvPr>
            <p:ph type="dt" sz="half" idx="2"/>
          </p:nvPr>
        </p:nvSpPr>
        <p:spPr bwMode="auto">
          <a:xfrm>
            <a:off x="539750" y="6243638"/>
            <a:ext cx="1728788" cy="457200"/>
          </a:xfrm>
          <a:prstGeom prst="rect">
            <a:avLst/>
          </a:prstGeom>
          <a:noFill/>
          <a:ln>
            <a:noFill/>
          </a:ln>
          <a:effectLst/>
        </p:spPr>
        <p:txBody>
          <a:bodyPr vert="horz" wrap="square" lIns="91440" tIns="45720" rIns="91440" bIns="45720" numCol="1" anchor="b" anchorCtr="0" compatLnSpc="1">
            <a:prstTxWarp prst="textNoShape">
              <a:avLst/>
            </a:prstTxWarp>
          </a:bodyPr>
          <a:lstStyle>
            <a:lvl1pPr eaLnBrk="1" hangingPunct="1">
              <a:buFont typeface="Arial" panose="020B0604020202020204" pitchFamily="34" charset="0"/>
              <a:buNone/>
              <a:defRPr sz="1400">
                <a:latin typeface="+mn-lt"/>
              </a:defRPr>
            </a:lvl1pPr>
          </a:lstStyle>
          <a:p>
            <a:pPr>
              <a:defRPr/>
            </a:pPr>
            <a:fld id="{0B9A1AA7-5CFB-44B9-A99E-1AB59CFA4EBC}" type="datetime1">
              <a:rPr lang="zh-CN" altLang="en-US"/>
              <a:pPr>
                <a:defRPr/>
              </a:pPr>
              <a:t>2021/11/24</a:t>
            </a:fld>
            <a:endParaRPr lang="zh-CN" altLang="en-US"/>
          </a:p>
        </p:txBody>
      </p:sp>
      <p:sp>
        <p:nvSpPr>
          <p:cNvPr id="1037" name="Rectangle 13">
            <a:extLst>
              <a:ext uri="{FF2B5EF4-FFF2-40B4-BE49-F238E27FC236}">
                <a16:creationId xmlns:a16="http://schemas.microsoft.com/office/drawing/2014/main" id="{8D8773D8-EBAF-40DB-9C9A-1E5D52838839}"/>
              </a:ext>
            </a:extLst>
          </p:cNvPr>
          <p:cNvSpPr>
            <a:spLocks noGrp="1" noChangeArrowheads="1"/>
          </p:cNvSpPr>
          <p:nvPr>
            <p:ph type="sldNum" sz="quarter" idx="4"/>
          </p:nvPr>
        </p:nvSpPr>
        <p:spPr bwMode="auto">
          <a:xfrm>
            <a:off x="7042150" y="6243638"/>
            <a:ext cx="1905000" cy="457200"/>
          </a:xfrm>
          <a:prstGeom prst="rect">
            <a:avLst/>
          </a:prstGeom>
          <a:noFill/>
          <a:ln>
            <a:noFill/>
          </a:ln>
          <a:effectLst/>
        </p:spPr>
        <p:txBody>
          <a:bodyPr vert="horz" wrap="square" lIns="91440" tIns="45720" rIns="91440" bIns="45720" numCol="1" anchor="b" anchorCtr="0" compatLnSpc="1">
            <a:prstTxWarp prst="textNoShape">
              <a:avLst/>
            </a:prstTxWarp>
          </a:bodyPr>
          <a:lstStyle>
            <a:lvl1pPr algn="r" eaLnBrk="1" hangingPunct="1">
              <a:buFont typeface="Arial" panose="020B0604020202020204" pitchFamily="34" charset="0"/>
              <a:buNone/>
              <a:defRPr sz="1400">
                <a:latin typeface="Tahoma" panose="020B0604030504040204" pitchFamily="34" charset="0"/>
              </a:defRPr>
            </a:lvl1pPr>
          </a:lstStyle>
          <a:p>
            <a:fld id="{2FA4A9F8-575E-4B34-8697-1B62AE59FC63}" type="slidenum">
              <a:rPr lang="zh-CN" altLang="zh-CN"/>
              <a:pPr/>
              <a:t>‹#›</a:t>
            </a:fld>
            <a:endParaRPr lang="zh-CN" altLang="zh-CN"/>
          </a:p>
        </p:txBody>
      </p:sp>
      <p:pic>
        <p:nvPicPr>
          <p:cNvPr id="2" name="图片 12">
            <a:extLst>
              <a:ext uri="{FF2B5EF4-FFF2-40B4-BE49-F238E27FC236}">
                <a16:creationId xmlns:a16="http://schemas.microsoft.com/office/drawing/2014/main" id="{A4620F84-08B1-45D0-9C98-8505E07061F4}"/>
              </a:ext>
            </a:extLst>
          </p:cNvPr>
          <p:cNvPicPr>
            <a:picLocks noChangeAspect="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101013" y="36513"/>
            <a:ext cx="1028700" cy="784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507" r:id="rId1"/>
    <p:sldLayoutId id="2147484508" r:id="rId2"/>
    <p:sldLayoutId id="2147484498" r:id="rId3"/>
    <p:sldLayoutId id="2147484499" r:id="rId4"/>
    <p:sldLayoutId id="2147484500" r:id="rId5"/>
    <p:sldLayoutId id="2147484501" r:id="rId6"/>
    <p:sldLayoutId id="2147484502" r:id="rId7"/>
    <p:sldLayoutId id="2147484503" r:id="rId8"/>
    <p:sldLayoutId id="2147484504" r:id="rId9"/>
    <p:sldLayoutId id="2147484505" r:id="rId10"/>
    <p:sldLayoutId id="2147484506" r:id="rId11"/>
    <p:sldLayoutId id="2147484509" r:id="rId12"/>
  </p:sldLayoutIdLst>
  <p:hf hdr="0"/>
  <p:txStyles>
    <p:titleStyle>
      <a:lvl1pPr algn="ctr" rtl="0" eaLnBrk="0" fontAlgn="base" hangingPunct="0">
        <a:spcBef>
          <a:spcPct val="0"/>
        </a:spcBef>
        <a:spcAft>
          <a:spcPct val="0"/>
        </a:spcAft>
        <a:defRPr sz="4400" kern="1200">
          <a:solidFill>
            <a:schemeClr val="tx2"/>
          </a:solidFill>
          <a:latin typeface="微软雅黑" panose="020B0503020204020204" pitchFamily="34" charset="-122"/>
          <a:ea typeface="微软雅黑" panose="020B0503020204020204" pitchFamily="34" charset="-122"/>
          <a:cs typeface="+mj-cs"/>
        </a:defRPr>
      </a:lvl1pPr>
      <a:lvl2pPr algn="ctr" rtl="0" eaLnBrk="0" fontAlgn="base" hangingPunct="0">
        <a:spcBef>
          <a:spcPct val="0"/>
        </a:spcBef>
        <a:spcAft>
          <a:spcPct val="0"/>
        </a:spcAft>
        <a:defRPr sz="4400">
          <a:solidFill>
            <a:schemeClr val="tx2"/>
          </a:solidFill>
          <a:latin typeface="微软雅黑" panose="020B0503020204020204" pitchFamily="34" charset="-122"/>
          <a:ea typeface="微软雅黑" panose="020B0503020204020204" pitchFamily="34" charset="-122"/>
        </a:defRPr>
      </a:lvl2pPr>
      <a:lvl3pPr algn="ctr" rtl="0" eaLnBrk="0" fontAlgn="base" hangingPunct="0">
        <a:spcBef>
          <a:spcPct val="0"/>
        </a:spcBef>
        <a:spcAft>
          <a:spcPct val="0"/>
        </a:spcAft>
        <a:defRPr sz="4400">
          <a:solidFill>
            <a:schemeClr val="tx2"/>
          </a:solidFill>
          <a:latin typeface="微软雅黑" panose="020B0503020204020204" pitchFamily="34" charset="-122"/>
          <a:ea typeface="微软雅黑" panose="020B0503020204020204" pitchFamily="34" charset="-122"/>
        </a:defRPr>
      </a:lvl3pPr>
      <a:lvl4pPr algn="ctr" rtl="0" eaLnBrk="0" fontAlgn="base" hangingPunct="0">
        <a:spcBef>
          <a:spcPct val="0"/>
        </a:spcBef>
        <a:spcAft>
          <a:spcPct val="0"/>
        </a:spcAft>
        <a:defRPr sz="4400">
          <a:solidFill>
            <a:schemeClr val="tx2"/>
          </a:solidFill>
          <a:latin typeface="微软雅黑" panose="020B0503020204020204" pitchFamily="34" charset="-122"/>
          <a:ea typeface="微软雅黑" panose="020B0503020204020204" pitchFamily="34" charset="-122"/>
        </a:defRPr>
      </a:lvl4pPr>
      <a:lvl5pPr algn="ctr" rtl="0" eaLnBrk="0" fontAlgn="base" hangingPunct="0">
        <a:spcBef>
          <a:spcPct val="0"/>
        </a:spcBef>
        <a:spcAft>
          <a:spcPct val="0"/>
        </a:spcAft>
        <a:defRPr sz="4400">
          <a:solidFill>
            <a:schemeClr val="tx2"/>
          </a:solidFill>
          <a:latin typeface="微软雅黑" panose="020B0503020204020204" pitchFamily="34" charset="-122"/>
          <a:ea typeface="微软雅黑" panose="020B0503020204020204" pitchFamily="34" charset="-122"/>
        </a:defRPr>
      </a:lvl5pPr>
      <a:lvl6pPr marL="457200" algn="ctr" rtl="0" fontAlgn="base">
        <a:spcBef>
          <a:spcPct val="0"/>
        </a:spcBef>
        <a:spcAft>
          <a:spcPct val="0"/>
        </a:spcAft>
        <a:defRPr sz="4400" b="1">
          <a:solidFill>
            <a:schemeClr val="tx2"/>
          </a:solidFill>
          <a:latin typeface="黑体" panose="02010609060101010101" pitchFamily="49" charset="-122"/>
          <a:ea typeface="黑体" panose="02010609060101010101" pitchFamily="49" charset="-122"/>
        </a:defRPr>
      </a:lvl6pPr>
      <a:lvl7pPr marL="914400" algn="ctr" rtl="0" fontAlgn="base">
        <a:spcBef>
          <a:spcPct val="0"/>
        </a:spcBef>
        <a:spcAft>
          <a:spcPct val="0"/>
        </a:spcAft>
        <a:defRPr sz="4400" b="1">
          <a:solidFill>
            <a:schemeClr val="tx2"/>
          </a:solidFill>
          <a:latin typeface="黑体" panose="02010609060101010101" pitchFamily="49" charset="-122"/>
          <a:ea typeface="黑体" panose="02010609060101010101" pitchFamily="49" charset="-122"/>
        </a:defRPr>
      </a:lvl7pPr>
      <a:lvl8pPr marL="1371600" algn="ctr" rtl="0" fontAlgn="base">
        <a:spcBef>
          <a:spcPct val="0"/>
        </a:spcBef>
        <a:spcAft>
          <a:spcPct val="0"/>
        </a:spcAft>
        <a:defRPr sz="4400" b="1">
          <a:solidFill>
            <a:schemeClr val="tx2"/>
          </a:solidFill>
          <a:latin typeface="黑体" panose="02010609060101010101" pitchFamily="49" charset="-122"/>
          <a:ea typeface="黑体" panose="02010609060101010101" pitchFamily="49" charset="-122"/>
        </a:defRPr>
      </a:lvl8pPr>
      <a:lvl9pPr marL="1828800" algn="ctr" rtl="0" fontAlgn="base">
        <a:spcBef>
          <a:spcPct val="0"/>
        </a:spcBef>
        <a:spcAft>
          <a:spcPct val="0"/>
        </a:spcAft>
        <a:defRPr sz="4400" b="1">
          <a:solidFill>
            <a:schemeClr val="tx2"/>
          </a:solidFill>
          <a:latin typeface="黑体" panose="02010609060101010101" pitchFamily="49" charset="-122"/>
          <a:ea typeface="黑体" panose="02010609060101010101" pitchFamily="49" charset="-122"/>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kern="1200">
          <a:solidFill>
            <a:schemeClr val="tx2"/>
          </a:solidFill>
          <a:latin typeface="微软雅黑" panose="020B0503020204020204" pitchFamily="34" charset="-122"/>
          <a:ea typeface="微软雅黑" panose="020B0503020204020204" pitchFamily="34" charset="-122"/>
          <a:cs typeface="+mn-cs"/>
        </a:defRPr>
      </a:lvl1pPr>
      <a:lvl2pPr marL="742950" indent="-285750" algn="l" rtl="0" eaLnBrk="0" fontAlgn="base" hangingPunct="0">
        <a:spcBef>
          <a:spcPct val="20000"/>
        </a:spcBef>
        <a:spcAft>
          <a:spcPct val="0"/>
        </a:spcAft>
        <a:buClr>
          <a:schemeClr val="folHlink"/>
        </a:buClr>
        <a:buSzPct val="60000"/>
        <a:buFont typeface="Wingdings" panose="05000000000000000000" pitchFamily="2" charset="2"/>
        <a:buChar char="n"/>
        <a:defRPr sz="2800" kern="1200">
          <a:solidFill>
            <a:schemeClr val="tx2"/>
          </a:solidFill>
          <a:latin typeface="微软雅黑" panose="020B0503020204020204" pitchFamily="34" charset="-122"/>
          <a:ea typeface="微软雅黑" panose="020B0503020204020204" pitchFamily="34"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tx2"/>
          </a:solidFill>
          <a:latin typeface="微软雅黑" panose="020B0503020204020204" pitchFamily="34" charset="-122"/>
          <a:ea typeface="微软雅黑" panose="020B0503020204020204" pitchFamily="34" charset="-122"/>
          <a:cs typeface="+mn-cs"/>
        </a:defRPr>
      </a:lvl3pPr>
      <a:lvl4pPr marL="16002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000" kern="1200">
          <a:solidFill>
            <a:schemeClr val="tx2"/>
          </a:solidFill>
          <a:latin typeface="微软雅黑" panose="020B0503020204020204" pitchFamily="34" charset="-122"/>
          <a:ea typeface="微软雅黑" panose="020B0503020204020204" pitchFamily="34" charset="-122"/>
          <a:cs typeface="+mn-cs"/>
        </a:defRPr>
      </a:lvl4pPr>
      <a:lvl5pPr marL="20574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000" kern="1200">
          <a:solidFill>
            <a:schemeClr val="tx2"/>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mwenaa@hust.edu.cn"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oleObject" Target="../embeddings/oleObject26.bin"/><Relationship Id="rId13" Type="http://schemas.openxmlformats.org/officeDocument/2006/relationships/oleObject" Target="../embeddings/oleObject29.bin"/><Relationship Id="rId18" Type="http://schemas.openxmlformats.org/officeDocument/2006/relationships/image" Target="../media/image36.wmf"/><Relationship Id="rId3" Type="http://schemas.openxmlformats.org/officeDocument/2006/relationships/notesSlide" Target="../notesSlides/notesSlide3.xml"/><Relationship Id="rId21" Type="http://schemas.openxmlformats.org/officeDocument/2006/relationships/oleObject" Target="../embeddings/oleObject32.bin"/><Relationship Id="rId7" Type="http://schemas.openxmlformats.org/officeDocument/2006/relationships/image" Target="../media/image30.wmf"/><Relationship Id="rId12" Type="http://schemas.openxmlformats.org/officeDocument/2006/relationships/image" Target="../media/image34.wmf"/><Relationship Id="rId17" Type="http://schemas.openxmlformats.org/officeDocument/2006/relationships/oleObject" Target="../embeddings/oleObject30.bin"/><Relationship Id="rId2" Type="http://schemas.openxmlformats.org/officeDocument/2006/relationships/slideLayout" Target="../slideLayouts/slideLayout2.xml"/><Relationship Id="rId16" Type="http://schemas.openxmlformats.org/officeDocument/2006/relationships/image" Target="../media/image38.png"/><Relationship Id="rId20" Type="http://schemas.openxmlformats.org/officeDocument/2006/relationships/image" Target="../media/image37.wmf"/><Relationship Id="rId1" Type="http://schemas.openxmlformats.org/officeDocument/2006/relationships/vmlDrawing" Target="../drawings/vmlDrawing6.vml"/><Relationship Id="rId6" Type="http://schemas.openxmlformats.org/officeDocument/2006/relationships/oleObject" Target="../embeddings/oleObject25.bin"/><Relationship Id="rId11" Type="http://schemas.openxmlformats.org/officeDocument/2006/relationships/oleObject" Target="../embeddings/oleObject28.bin"/><Relationship Id="rId5" Type="http://schemas.openxmlformats.org/officeDocument/2006/relationships/image" Target="../media/image29.wmf"/><Relationship Id="rId15" Type="http://schemas.openxmlformats.org/officeDocument/2006/relationships/image" Target="../media/image31.png"/><Relationship Id="rId10" Type="http://schemas.openxmlformats.org/officeDocument/2006/relationships/image" Target="../media/image33.wmf"/><Relationship Id="rId19" Type="http://schemas.openxmlformats.org/officeDocument/2006/relationships/oleObject" Target="../embeddings/oleObject31.bin"/><Relationship Id="rId4" Type="http://schemas.openxmlformats.org/officeDocument/2006/relationships/oleObject" Target="../embeddings/oleObject24.bin"/><Relationship Id="rId9" Type="http://schemas.openxmlformats.org/officeDocument/2006/relationships/oleObject" Target="../embeddings/oleObject27.bin"/><Relationship Id="rId14" Type="http://schemas.openxmlformats.org/officeDocument/2006/relationships/image" Target="../media/image35.wmf"/><Relationship Id="rId22" Type="http://schemas.openxmlformats.org/officeDocument/2006/relationships/oleObject" Target="../embeddings/oleObject33.bin"/></Relationships>
</file>

<file path=ppt/slides/_rels/slide100.xml.rels><?xml version="1.0" encoding="UTF-8" standalone="yes"?>
<Relationships xmlns="http://schemas.openxmlformats.org/package/2006/relationships"><Relationship Id="rId3" Type="http://schemas.openxmlformats.org/officeDocument/2006/relationships/image" Target="../media/image264.png"/><Relationship Id="rId2" Type="http://schemas.openxmlformats.org/officeDocument/2006/relationships/image" Target="../media/image263.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266.png"/><Relationship Id="rId2" Type="http://schemas.openxmlformats.org/officeDocument/2006/relationships/image" Target="../media/image265.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267.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268.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image" Target="../media/image26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41.wmf"/><Relationship Id="rId13" Type="http://schemas.openxmlformats.org/officeDocument/2006/relationships/oleObject" Target="../embeddings/oleObject39.bin"/><Relationship Id="rId3" Type="http://schemas.openxmlformats.org/officeDocument/2006/relationships/oleObject" Target="../embeddings/oleObject34.bin"/><Relationship Id="rId7" Type="http://schemas.openxmlformats.org/officeDocument/2006/relationships/oleObject" Target="../embeddings/oleObject36.bin"/><Relationship Id="rId12" Type="http://schemas.openxmlformats.org/officeDocument/2006/relationships/image" Target="../media/image43.wmf"/><Relationship Id="rId2" Type="http://schemas.openxmlformats.org/officeDocument/2006/relationships/slideLayout" Target="../slideLayouts/slideLayout2.xml"/><Relationship Id="rId16" Type="http://schemas.openxmlformats.org/officeDocument/2006/relationships/image" Target="../media/image46.png"/><Relationship Id="rId1" Type="http://schemas.openxmlformats.org/officeDocument/2006/relationships/vmlDrawing" Target="../drawings/vmlDrawing7.vml"/><Relationship Id="rId6" Type="http://schemas.openxmlformats.org/officeDocument/2006/relationships/image" Target="../media/image40.wmf"/><Relationship Id="rId11" Type="http://schemas.openxmlformats.org/officeDocument/2006/relationships/oleObject" Target="../embeddings/oleObject38.bin"/><Relationship Id="rId5" Type="http://schemas.openxmlformats.org/officeDocument/2006/relationships/oleObject" Target="../embeddings/oleObject35.bin"/><Relationship Id="rId15" Type="http://schemas.openxmlformats.org/officeDocument/2006/relationships/image" Target="../media/image45.png"/><Relationship Id="rId10" Type="http://schemas.openxmlformats.org/officeDocument/2006/relationships/image" Target="../media/image42.wmf"/><Relationship Id="rId4" Type="http://schemas.openxmlformats.org/officeDocument/2006/relationships/image" Target="../media/image39.wmf"/><Relationship Id="rId9" Type="http://schemas.openxmlformats.org/officeDocument/2006/relationships/oleObject" Target="../embeddings/oleObject37.bin"/><Relationship Id="rId14" Type="http://schemas.openxmlformats.org/officeDocument/2006/relationships/image" Target="../media/image44.wmf"/></Relationships>
</file>

<file path=ppt/slides/_rels/slide1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notesSlide" Target="../notesSlides/notesSlide6.xml"/><Relationship Id="rId7" Type="http://schemas.openxmlformats.org/officeDocument/2006/relationships/image" Target="../media/image50.wmf"/><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oleObject" Target="../embeddings/oleObject41.bin"/><Relationship Id="rId5" Type="http://schemas.openxmlformats.org/officeDocument/2006/relationships/image" Target="../media/image49.wmf"/><Relationship Id="rId10" Type="http://schemas.openxmlformats.org/officeDocument/2006/relationships/image" Target="../media/image53.png"/><Relationship Id="rId4" Type="http://schemas.openxmlformats.org/officeDocument/2006/relationships/oleObject" Target="../embeddings/oleObject40.bin"/><Relationship Id="rId9" Type="http://schemas.openxmlformats.org/officeDocument/2006/relationships/image" Target="../media/image52.png"/></Relationships>
</file>

<file path=ppt/slides/_rels/slide1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4.png"/><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19.xml.rels><?xml version="1.0" encoding="UTF-8" standalone="yes"?>
<Relationships xmlns="http://schemas.openxmlformats.org/package/2006/relationships"><Relationship Id="rId8" Type="http://schemas.openxmlformats.org/officeDocument/2006/relationships/image" Target="../media/image60.wmf"/><Relationship Id="rId13" Type="http://schemas.openxmlformats.org/officeDocument/2006/relationships/image" Target="../media/image64.png"/><Relationship Id="rId3" Type="http://schemas.openxmlformats.org/officeDocument/2006/relationships/oleObject" Target="../embeddings/oleObject42.bin"/><Relationship Id="rId7" Type="http://schemas.openxmlformats.org/officeDocument/2006/relationships/oleObject" Target="../embeddings/oleObject44.bin"/><Relationship Id="rId12" Type="http://schemas.openxmlformats.org/officeDocument/2006/relationships/image" Target="../media/image63.png"/><Relationship Id="rId2" Type="http://schemas.openxmlformats.org/officeDocument/2006/relationships/slideLayout" Target="../slideLayouts/slideLayout2.xml"/><Relationship Id="rId1" Type="http://schemas.openxmlformats.org/officeDocument/2006/relationships/vmlDrawing" Target="../drawings/vmlDrawing9.vml"/><Relationship Id="rId6" Type="http://schemas.openxmlformats.org/officeDocument/2006/relationships/image" Target="../media/image59.wmf"/><Relationship Id="rId11" Type="http://schemas.openxmlformats.org/officeDocument/2006/relationships/image" Target="../media/image62.png"/><Relationship Id="rId5" Type="http://schemas.openxmlformats.org/officeDocument/2006/relationships/oleObject" Target="../embeddings/oleObject43.bin"/><Relationship Id="rId10" Type="http://schemas.openxmlformats.org/officeDocument/2006/relationships/image" Target="../media/image61.wmf"/><Relationship Id="rId4" Type="http://schemas.openxmlformats.org/officeDocument/2006/relationships/image" Target="../media/image58.wmf"/><Relationship Id="rId9" Type="http://schemas.openxmlformats.org/officeDocument/2006/relationships/oleObject" Target="../embeddings/oleObject45.bin"/></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8" Type="http://schemas.openxmlformats.org/officeDocument/2006/relationships/image" Target="../media/image66.wmf"/><Relationship Id="rId13" Type="http://schemas.openxmlformats.org/officeDocument/2006/relationships/oleObject" Target="../embeddings/oleObject50.bin"/><Relationship Id="rId18" Type="http://schemas.openxmlformats.org/officeDocument/2006/relationships/image" Target="../media/image71.wmf"/><Relationship Id="rId26" Type="http://schemas.openxmlformats.org/officeDocument/2006/relationships/oleObject" Target="../embeddings/oleObject56.bin"/><Relationship Id="rId3" Type="http://schemas.openxmlformats.org/officeDocument/2006/relationships/image" Target="../media/image57.png"/><Relationship Id="rId21" Type="http://schemas.openxmlformats.org/officeDocument/2006/relationships/oleObject" Target="../embeddings/oleObject54.bin"/><Relationship Id="rId7" Type="http://schemas.openxmlformats.org/officeDocument/2006/relationships/oleObject" Target="../embeddings/oleObject47.bin"/><Relationship Id="rId12" Type="http://schemas.openxmlformats.org/officeDocument/2006/relationships/image" Target="../media/image68.wmf"/><Relationship Id="rId17" Type="http://schemas.openxmlformats.org/officeDocument/2006/relationships/oleObject" Target="../embeddings/oleObject52.bin"/><Relationship Id="rId25" Type="http://schemas.openxmlformats.org/officeDocument/2006/relationships/image" Target="../media/image74.wmf"/><Relationship Id="rId2" Type="http://schemas.openxmlformats.org/officeDocument/2006/relationships/slideLayout" Target="../slideLayouts/slideLayout2.xml"/><Relationship Id="rId16" Type="http://schemas.openxmlformats.org/officeDocument/2006/relationships/image" Target="../media/image70.wmf"/><Relationship Id="rId20" Type="http://schemas.openxmlformats.org/officeDocument/2006/relationships/image" Target="../media/image72.wmf"/><Relationship Id="rId1" Type="http://schemas.openxmlformats.org/officeDocument/2006/relationships/vmlDrawing" Target="../drawings/vmlDrawing10.vml"/><Relationship Id="rId6" Type="http://schemas.openxmlformats.org/officeDocument/2006/relationships/image" Target="../media/image65.wmf"/><Relationship Id="rId11" Type="http://schemas.openxmlformats.org/officeDocument/2006/relationships/oleObject" Target="../embeddings/oleObject49.bin"/><Relationship Id="rId24" Type="http://schemas.openxmlformats.org/officeDocument/2006/relationships/oleObject" Target="../embeddings/oleObject55.bin"/><Relationship Id="rId5" Type="http://schemas.openxmlformats.org/officeDocument/2006/relationships/oleObject" Target="../embeddings/oleObject46.bin"/><Relationship Id="rId15" Type="http://schemas.openxmlformats.org/officeDocument/2006/relationships/oleObject" Target="../embeddings/oleObject51.bin"/><Relationship Id="rId23" Type="http://schemas.openxmlformats.org/officeDocument/2006/relationships/image" Target="../media/image56.png"/><Relationship Id="rId10" Type="http://schemas.openxmlformats.org/officeDocument/2006/relationships/image" Target="../media/image67.wmf"/><Relationship Id="rId19" Type="http://schemas.openxmlformats.org/officeDocument/2006/relationships/oleObject" Target="../embeddings/oleObject53.bin"/><Relationship Id="rId4" Type="http://schemas.openxmlformats.org/officeDocument/2006/relationships/image" Target="../media/image75.png"/><Relationship Id="rId9" Type="http://schemas.openxmlformats.org/officeDocument/2006/relationships/oleObject" Target="../embeddings/oleObject48.bin"/><Relationship Id="rId14" Type="http://schemas.openxmlformats.org/officeDocument/2006/relationships/image" Target="../media/image69.wmf"/><Relationship Id="rId22" Type="http://schemas.openxmlformats.org/officeDocument/2006/relationships/image" Target="../media/image73.wm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78.wmf"/><Relationship Id="rId13" Type="http://schemas.openxmlformats.org/officeDocument/2006/relationships/image" Target="../media/image80.wmf"/><Relationship Id="rId3" Type="http://schemas.openxmlformats.org/officeDocument/2006/relationships/oleObject" Target="../embeddings/oleObject57.bin"/><Relationship Id="rId7" Type="http://schemas.openxmlformats.org/officeDocument/2006/relationships/oleObject" Target="../embeddings/oleObject59.bin"/><Relationship Id="rId12" Type="http://schemas.openxmlformats.org/officeDocument/2006/relationships/oleObject" Target="../embeddings/oleObject61.bin"/><Relationship Id="rId2" Type="http://schemas.openxmlformats.org/officeDocument/2006/relationships/slideLayout" Target="../slideLayouts/slideLayout2.xml"/><Relationship Id="rId1" Type="http://schemas.openxmlformats.org/officeDocument/2006/relationships/vmlDrawing" Target="../drawings/vmlDrawing11.vml"/><Relationship Id="rId6" Type="http://schemas.openxmlformats.org/officeDocument/2006/relationships/image" Target="../media/image77.wmf"/><Relationship Id="rId11" Type="http://schemas.openxmlformats.org/officeDocument/2006/relationships/image" Target="../media/image79.wmf"/><Relationship Id="rId5" Type="http://schemas.openxmlformats.org/officeDocument/2006/relationships/oleObject" Target="../embeddings/oleObject58.bin"/><Relationship Id="rId10" Type="http://schemas.openxmlformats.org/officeDocument/2006/relationships/oleObject" Target="../embeddings/oleObject60.bin"/><Relationship Id="rId4" Type="http://schemas.openxmlformats.org/officeDocument/2006/relationships/image" Target="../media/image76.wmf"/><Relationship Id="rId9" Type="http://schemas.openxmlformats.org/officeDocument/2006/relationships/image" Target="../media/image81.png"/><Relationship Id="rId14" Type="http://schemas.openxmlformats.org/officeDocument/2006/relationships/oleObject" Target="../embeddings/oleObject62.bin"/></Relationships>
</file>

<file path=ppt/slides/_rels/slide23.xml.rels><?xml version="1.0" encoding="UTF-8" standalone="yes"?>
<Relationships xmlns="http://schemas.openxmlformats.org/package/2006/relationships"><Relationship Id="rId8" Type="http://schemas.openxmlformats.org/officeDocument/2006/relationships/oleObject" Target="../embeddings/oleObject66.bin"/><Relationship Id="rId3" Type="http://schemas.openxmlformats.org/officeDocument/2006/relationships/oleObject" Target="../embeddings/oleObject63.bin"/><Relationship Id="rId7" Type="http://schemas.openxmlformats.org/officeDocument/2006/relationships/oleObject" Target="../embeddings/oleObject65.bin"/><Relationship Id="rId12" Type="http://schemas.openxmlformats.org/officeDocument/2006/relationships/oleObject" Target="../embeddings/oleObject68.bin"/><Relationship Id="rId2" Type="http://schemas.openxmlformats.org/officeDocument/2006/relationships/slideLayout" Target="../slideLayouts/slideLayout2.xml"/><Relationship Id="rId1" Type="http://schemas.openxmlformats.org/officeDocument/2006/relationships/vmlDrawing" Target="../drawings/vmlDrawing12.vml"/><Relationship Id="rId6" Type="http://schemas.openxmlformats.org/officeDocument/2006/relationships/image" Target="../media/image77.wmf"/><Relationship Id="rId11" Type="http://schemas.openxmlformats.org/officeDocument/2006/relationships/image" Target="../media/image83.wmf"/><Relationship Id="rId5" Type="http://schemas.openxmlformats.org/officeDocument/2006/relationships/oleObject" Target="../embeddings/oleObject64.bin"/><Relationship Id="rId10" Type="http://schemas.openxmlformats.org/officeDocument/2006/relationships/oleObject" Target="../embeddings/oleObject67.bin"/><Relationship Id="rId4" Type="http://schemas.openxmlformats.org/officeDocument/2006/relationships/image" Target="../media/image82.wmf"/><Relationship Id="rId9" Type="http://schemas.openxmlformats.org/officeDocument/2006/relationships/image" Target="../media/image76.wmf"/></Relationships>
</file>

<file path=ppt/slides/_rels/slide24.xml.rels><?xml version="1.0" encoding="UTF-8" standalone="yes"?>
<Relationships xmlns="http://schemas.openxmlformats.org/package/2006/relationships"><Relationship Id="rId3" Type="http://schemas.openxmlformats.org/officeDocument/2006/relationships/oleObject" Target="../embeddings/oleObject69.bin"/><Relationship Id="rId2" Type="http://schemas.openxmlformats.org/officeDocument/2006/relationships/slideLayout" Target="../slideLayouts/slideLayout2.xml"/><Relationship Id="rId1" Type="http://schemas.openxmlformats.org/officeDocument/2006/relationships/vmlDrawing" Target="../drawings/vmlDrawing13.vml"/><Relationship Id="rId6" Type="http://schemas.openxmlformats.org/officeDocument/2006/relationships/oleObject" Target="../embeddings/oleObject70.bin"/><Relationship Id="rId5" Type="http://schemas.openxmlformats.org/officeDocument/2006/relationships/image" Target="../media/image84.png"/><Relationship Id="rId4" Type="http://schemas.openxmlformats.org/officeDocument/2006/relationships/image" Target="../media/image76.wmf"/></Relationships>
</file>

<file path=ppt/slides/_rels/slide25.xml.rels><?xml version="1.0" encoding="UTF-8" standalone="yes"?>
<Relationships xmlns="http://schemas.openxmlformats.org/package/2006/relationships"><Relationship Id="rId8" Type="http://schemas.openxmlformats.org/officeDocument/2006/relationships/image" Target="../media/image86.wmf"/><Relationship Id="rId13" Type="http://schemas.openxmlformats.org/officeDocument/2006/relationships/image" Target="../media/image88.wmf"/><Relationship Id="rId3" Type="http://schemas.openxmlformats.org/officeDocument/2006/relationships/oleObject" Target="../embeddings/oleObject71.bin"/><Relationship Id="rId7" Type="http://schemas.openxmlformats.org/officeDocument/2006/relationships/oleObject" Target="../embeddings/oleObject73.bin"/><Relationship Id="rId12" Type="http://schemas.openxmlformats.org/officeDocument/2006/relationships/oleObject" Target="../embeddings/oleObject75.bin"/><Relationship Id="rId2" Type="http://schemas.openxmlformats.org/officeDocument/2006/relationships/slideLayout" Target="../slideLayouts/slideLayout2.xml"/><Relationship Id="rId1" Type="http://schemas.openxmlformats.org/officeDocument/2006/relationships/vmlDrawing" Target="../drawings/vmlDrawing14.vml"/><Relationship Id="rId6" Type="http://schemas.openxmlformats.org/officeDocument/2006/relationships/image" Target="../media/image85.wmf"/><Relationship Id="rId11" Type="http://schemas.openxmlformats.org/officeDocument/2006/relationships/image" Target="../media/image89.png"/><Relationship Id="rId5" Type="http://schemas.openxmlformats.org/officeDocument/2006/relationships/oleObject" Target="../embeddings/oleObject72.bin"/><Relationship Id="rId10" Type="http://schemas.openxmlformats.org/officeDocument/2006/relationships/image" Target="../media/image87.wmf"/><Relationship Id="rId4" Type="http://schemas.openxmlformats.org/officeDocument/2006/relationships/image" Target="../media/image76.wmf"/><Relationship Id="rId9" Type="http://schemas.openxmlformats.org/officeDocument/2006/relationships/oleObject" Target="../embeddings/oleObject74.bin"/><Relationship Id="rId14" Type="http://schemas.openxmlformats.org/officeDocument/2006/relationships/oleObject" Target="../embeddings/oleObject76.bin"/></Relationships>
</file>

<file path=ppt/slides/_rels/slide26.xml.rels><?xml version="1.0" encoding="UTF-8" standalone="yes"?>
<Relationships xmlns="http://schemas.openxmlformats.org/package/2006/relationships"><Relationship Id="rId3" Type="http://schemas.openxmlformats.org/officeDocument/2006/relationships/image" Target="../media/image91.png"/><Relationship Id="rId7" Type="http://schemas.openxmlformats.org/officeDocument/2006/relationships/image" Target="../media/image90.wmf"/><Relationship Id="rId2" Type="http://schemas.openxmlformats.org/officeDocument/2006/relationships/slideLayout" Target="../slideLayouts/slideLayout2.xml"/><Relationship Id="rId1" Type="http://schemas.openxmlformats.org/officeDocument/2006/relationships/vmlDrawing" Target="../drawings/vmlDrawing15.vml"/><Relationship Id="rId6" Type="http://schemas.openxmlformats.org/officeDocument/2006/relationships/oleObject" Target="../embeddings/oleObject78.bin"/><Relationship Id="rId5" Type="http://schemas.openxmlformats.org/officeDocument/2006/relationships/image" Target="../media/image76.wmf"/><Relationship Id="rId4" Type="http://schemas.openxmlformats.org/officeDocument/2006/relationships/oleObject" Target="../embeddings/oleObject77.bin"/></Relationships>
</file>

<file path=ppt/slides/_rels/slide27.xml.rels><?xml version="1.0" encoding="UTF-8" standalone="yes"?>
<Relationships xmlns="http://schemas.openxmlformats.org/package/2006/relationships"><Relationship Id="rId8" Type="http://schemas.openxmlformats.org/officeDocument/2006/relationships/image" Target="../media/image93.wmf"/><Relationship Id="rId3" Type="http://schemas.openxmlformats.org/officeDocument/2006/relationships/notesSlide" Target="../notesSlides/notesSlide7.xml"/><Relationship Id="rId7" Type="http://schemas.openxmlformats.org/officeDocument/2006/relationships/oleObject" Target="../embeddings/oleObject80.bin"/><Relationship Id="rId12" Type="http://schemas.openxmlformats.org/officeDocument/2006/relationships/image" Target="../media/image16.wmf"/><Relationship Id="rId2" Type="http://schemas.openxmlformats.org/officeDocument/2006/relationships/slideLayout" Target="../slideLayouts/slideLayout2.xml"/><Relationship Id="rId1" Type="http://schemas.openxmlformats.org/officeDocument/2006/relationships/vmlDrawing" Target="../drawings/vmlDrawing16.vml"/><Relationship Id="rId6" Type="http://schemas.openxmlformats.org/officeDocument/2006/relationships/image" Target="../media/image94.png"/><Relationship Id="rId11" Type="http://schemas.openxmlformats.org/officeDocument/2006/relationships/oleObject" Target="../embeddings/oleObject82.bin"/><Relationship Id="rId5" Type="http://schemas.openxmlformats.org/officeDocument/2006/relationships/image" Target="../media/image92.wmf"/><Relationship Id="rId10" Type="http://schemas.openxmlformats.org/officeDocument/2006/relationships/image" Target="../media/image77.wmf"/><Relationship Id="rId4" Type="http://schemas.openxmlformats.org/officeDocument/2006/relationships/oleObject" Target="../embeddings/oleObject79.bin"/><Relationship Id="rId9" Type="http://schemas.openxmlformats.org/officeDocument/2006/relationships/oleObject" Target="../embeddings/oleObject81.bin"/></Relationships>
</file>

<file path=ppt/slides/_rels/slide28.xml.rels><?xml version="1.0" encoding="UTF-8" standalone="yes"?>
<Relationships xmlns="http://schemas.openxmlformats.org/package/2006/relationships"><Relationship Id="rId8" Type="http://schemas.openxmlformats.org/officeDocument/2006/relationships/oleObject" Target="../embeddings/oleObject85.bin"/><Relationship Id="rId13" Type="http://schemas.openxmlformats.org/officeDocument/2006/relationships/image" Target="../media/image101.png"/><Relationship Id="rId3" Type="http://schemas.openxmlformats.org/officeDocument/2006/relationships/oleObject" Target="../embeddings/oleObject83.bin"/><Relationship Id="rId7" Type="http://schemas.openxmlformats.org/officeDocument/2006/relationships/image" Target="../media/image95.wmf"/><Relationship Id="rId12" Type="http://schemas.openxmlformats.org/officeDocument/2006/relationships/image" Target="../media/image100.png"/><Relationship Id="rId2" Type="http://schemas.openxmlformats.org/officeDocument/2006/relationships/slideLayout" Target="../slideLayouts/slideLayout2.xml"/><Relationship Id="rId1" Type="http://schemas.openxmlformats.org/officeDocument/2006/relationships/vmlDrawing" Target="../drawings/vmlDrawing17.vml"/><Relationship Id="rId6" Type="http://schemas.openxmlformats.org/officeDocument/2006/relationships/oleObject" Target="../embeddings/oleObject84.bin"/><Relationship Id="rId11" Type="http://schemas.openxmlformats.org/officeDocument/2006/relationships/image" Target="../media/image99.png"/><Relationship Id="rId5" Type="http://schemas.openxmlformats.org/officeDocument/2006/relationships/image" Target="../media/image97.png"/><Relationship Id="rId10" Type="http://schemas.openxmlformats.org/officeDocument/2006/relationships/image" Target="../media/image98.png"/><Relationship Id="rId4" Type="http://schemas.openxmlformats.org/officeDocument/2006/relationships/image" Target="../media/image83.wmf"/><Relationship Id="rId9" Type="http://schemas.openxmlformats.org/officeDocument/2006/relationships/image" Target="../media/image96.wmf"/></Relationships>
</file>

<file path=ppt/slides/_rels/slide29.xml.rels><?xml version="1.0" encoding="UTF-8" standalone="yes"?>
<Relationships xmlns="http://schemas.openxmlformats.org/package/2006/relationships"><Relationship Id="rId8" Type="http://schemas.openxmlformats.org/officeDocument/2006/relationships/image" Target="../media/image105.png"/><Relationship Id="rId13" Type="http://schemas.openxmlformats.org/officeDocument/2006/relationships/image" Target="../media/image110.png"/><Relationship Id="rId18" Type="http://schemas.openxmlformats.org/officeDocument/2006/relationships/image" Target="../media/image77.wmf"/><Relationship Id="rId3" Type="http://schemas.openxmlformats.org/officeDocument/2006/relationships/oleObject" Target="../embeddings/oleObject86.bin"/><Relationship Id="rId7" Type="http://schemas.openxmlformats.org/officeDocument/2006/relationships/image" Target="../media/image104.png"/><Relationship Id="rId12" Type="http://schemas.openxmlformats.org/officeDocument/2006/relationships/image" Target="../media/image109.png"/><Relationship Id="rId17" Type="http://schemas.openxmlformats.org/officeDocument/2006/relationships/oleObject" Target="../embeddings/oleObject88.bin"/><Relationship Id="rId2" Type="http://schemas.openxmlformats.org/officeDocument/2006/relationships/slideLayout" Target="../slideLayouts/slideLayout2.xml"/><Relationship Id="rId16" Type="http://schemas.openxmlformats.org/officeDocument/2006/relationships/image" Target="../media/image83.wmf"/><Relationship Id="rId1" Type="http://schemas.openxmlformats.org/officeDocument/2006/relationships/vmlDrawing" Target="../drawings/vmlDrawing18.vml"/><Relationship Id="rId6" Type="http://schemas.openxmlformats.org/officeDocument/2006/relationships/image" Target="../media/image103.png"/><Relationship Id="rId11" Type="http://schemas.openxmlformats.org/officeDocument/2006/relationships/image" Target="../media/image108.png"/><Relationship Id="rId5" Type="http://schemas.openxmlformats.org/officeDocument/2006/relationships/image" Target="../media/image102.png"/><Relationship Id="rId15" Type="http://schemas.openxmlformats.org/officeDocument/2006/relationships/oleObject" Target="../embeddings/oleObject87.bin"/><Relationship Id="rId10" Type="http://schemas.openxmlformats.org/officeDocument/2006/relationships/image" Target="../media/image107.png"/><Relationship Id="rId4" Type="http://schemas.openxmlformats.org/officeDocument/2006/relationships/image" Target="../media/image76.wmf"/><Relationship Id="rId9" Type="http://schemas.openxmlformats.org/officeDocument/2006/relationships/image" Target="../media/image106.png"/><Relationship Id="rId14" Type="http://schemas.openxmlformats.org/officeDocument/2006/relationships/image" Target="../media/image98.png"/></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oleObject" Target="../embeddings/oleObject91.bin"/><Relationship Id="rId3" Type="http://schemas.openxmlformats.org/officeDocument/2006/relationships/oleObject" Target="../embeddings/oleObject89.bin"/><Relationship Id="rId7" Type="http://schemas.openxmlformats.org/officeDocument/2006/relationships/image" Target="../media/image114.png"/><Relationship Id="rId2" Type="http://schemas.openxmlformats.org/officeDocument/2006/relationships/slideLayout" Target="../slideLayouts/slideLayout2.xml"/><Relationship Id="rId1" Type="http://schemas.openxmlformats.org/officeDocument/2006/relationships/vmlDrawing" Target="../drawings/vmlDrawing19.vml"/><Relationship Id="rId6" Type="http://schemas.openxmlformats.org/officeDocument/2006/relationships/image" Target="../media/image112.wmf"/><Relationship Id="rId5" Type="http://schemas.openxmlformats.org/officeDocument/2006/relationships/oleObject" Target="../embeddings/oleObject90.bin"/><Relationship Id="rId4" Type="http://schemas.openxmlformats.org/officeDocument/2006/relationships/image" Target="../media/image111.wmf"/><Relationship Id="rId9" Type="http://schemas.openxmlformats.org/officeDocument/2006/relationships/image" Target="../media/image113.wmf"/></Relationships>
</file>

<file path=ppt/slides/_rels/slide31.xml.rels><?xml version="1.0" encoding="UTF-8" standalone="yes"?>
<Relationships xmlns="http://schemas.openxmlformats.org/package/2006/relationships"><Relationship Id="rId8" Type="http://schemas.openxmlformats.org/officeDocument/2006/relationships/image" Target="../media/image116.wmf"/><Relationship Id="rId13" Type="http://schemas.openxmlformats.org/officeDocument/2006/relationships/image" Target="../media/image121.png"/><Relationship Id="rId3" Type="http://schemas.openxmlformats.org/officeDocument/2006/relationships/image" Target="../media/image119.png"/><Relationship Id="rId7" Type="http://schemas.openxmlformats.org/officeDocument/2006/relationships/oleObject" Target="../embeddings/oleObject93.bin"/><Relationship Id="rId12" Type="http://schemas.openxmlformats.org/officeDocument/2006/relationships/image" Target="../media/image118.wmf"/><Relationship Id="rId2" Type="http://schemas.openxmlformats.org/officeDocument/2006/relationships/slideLayout" Target="../slideLayouts/slideLayout2.xml"/><Relationship Id="rId1" Type="http://schemas.openxmlformats.org/officeDocument/2006/relationships/vmlDrawing" Target="../drawings/vmlDrawing20.vml"/><Relationship Id="rId6" Type="http://schemas.openxmlformats.org/officeDocument/2006/relationships/image" Target="../media/image115.wmf"/><Relationship Id="rId11" Type="http://schemas.openxmlformats.org/officeDocument/2006/relationships/oleObject" Target="../embeddings/oleObject95.bin"/><Relationship Id="rId5" Type="http://schemas.openxmlformats.org/officeDocument/2006/relationships/oleObject" Target="../embeddings/oleObject92.bin"/><Relationship Id="rId15" Type="http://schemas.openxmlformats.org/officeDocument/2006/relationships/image" Target="../media/image123.png"/><Relationship Id="rId10" Type="http://schemas.openxmlformats.org/officeDocument/2006/relationships/image" Target="../media/image117.wmf"/><Relationship Id="rId4" Type="http://schemas.openxmlformats.org/officeDocument/2006/relationships/image" Target="../media/image120.png"/><Relationship Id="rId9" Type="http://schemas.openxmlformats.org/officeDocument/2006/relationships/oleObject" Target="../embeddings/oleObject94.bin"/><Relationship Id="rId14" Type="http://schemas.openxmlformats.org/officeDocument/2006/relationships/image" Target="../media/image122.png"/></Relationships>
</file>

<file path=ppt/slides/_rels/slide32.xml.rels><?xml version="1.0" encoding="UTF-8" standalone="yes"?>
<Relationships xmlns="http://schemas.openxmlformats.org/package/2006/relationships"><Relationship Id="rId8" Type="http://schemas.openxmlformats.org/officeDocument/2006/relationships/image" Target="../media/image126.wmf"/><Relationship Id="rId13" Type="http://schemas.openxmlformats.org/officeDocument/2006/relationships/oleObject" Target="../embeddings/oleObject101.bin"/><Relationship Id="rId3" Type="http://schemas.openxmlformats.org/officeDocument/2006/relationships/oleObject" Target="../embeddings/oleObject96.bin"/><Relationship Id="rId7" Type="http://schemas.openxmlformats.org/officeDocument/2006/relationships/oleObject" Target="../embeddings/oleObject98.bin"/><Relationship Id="rId12" Type="http://schemas.openxmlformats.org/officeDocument/2006/relationships/oleObject" Target="../embeddings/oleObject100.bin"/><Relationship Id="rId2" Type="http://schemas.openxmlformats.org/officeDocument/2006/relationships/slideLayout" Target="../slideLayouts/slideLayout2.xml"/><Relationship Id="rId1" Type="http://schemas.openxmlformats.org/officeDocument/2006/relationships/vmlDrawing" Target="../drawings/vmlDrawing21.vml"/><Relationship Id="rId6" Type="http://schemas.openxmlformats.org/officeDocument/2006/relationships/image" Target="../media/image125.wmf"/><Relationship Id="rId11" Type="http://schemas.openxmlformats.org/officeDocument/2006/relationships/image" Target="../media/image127.wmf"/><Relationship Id="rId5" Type="http://schemas.openxmlformats.org/officeDocument/2006/relationships/oleObject" Target="../embeddings/oleObject97.bin"/><Relationship Id="rId10" Type="http://schemas.openxmlformats.org/officeDocument/2006/relationships/oleObject" Target="../embeddings/oleObject99.bin"/><Relationship Id="rId4" Type="http://schemas.openxmlformats.org/officeDocument/2006/relationships/image" Target="../media/image124.wmf"/><Relationship Id="rId9" Type="http://schemas.openxmlformats.org/officeDocument/2006/relationships/image" Target="../media/image128.png"/><Relationship Id="rId14" Type="http://schemas.openxmlformats.org/officeDocument/2006/relationships/image" Target="../media/image113.wmf"/></Relationships>
</file>

<file path=ppt/slides/_rels/slide33.xml.rels><?xml version="1.0" encoding="UTF-8" standalone="yes"?>
<Relationships xmlns="http://schemas.openxmlformats.org/package/2006/relationships"><Relationship Id="rId8" Type="http://schemas.openxmlformats.org/officeDocument/2006/relationships/image" Target="../media/image119.png"/><Relationship Id="rId3" Type="http://schemas.openxmlformats.org/officeDocument/2006/relationships/oleObject" Target="../embeddings/oleObject102.bin"/><Relationship Id="rId7" Type="http://schemas.openxmlformats.org/officeDocument/2006/relationships/image" Target="../media/image129.png"/><Relationship Id="rId2" Type="http://schemas.openxmlformats.org/officeDocument/2006/relationships/slideLayout" Target="../slideLayouts/slideLayout2.xml"/><Relationship Id="rId1" Type="http://schemas.openxmlformats.org/officeDocument/2006/relationships/vmlDrawing" Target="../drawings/vmlDrawing22.vml"/><Relationship Id="rId6" Type="http://schemas.openxmlformats.org/officeDocument/2006/relationships/image" Target="../media/image120.png"/><Relationship Id="rId5" Type="http://schemas.openxmlformats.org/officeDocument/2006/relationships/oleObject" Target="../embeddings/oleObject103.bin"/><Relationship Id="rId4" Type="http://schemas.openxmlformats.org/officeDocument/2006/relationships/image" Target="../media/image127.wmf"/><Relationship Id="rId9" Type="http://schemas.openxmlformats.org/officeDocument/2006/relationships/oleObject" Target="../embeddings/oleObject104.bin"/></Relationships>
</file>

<file path=ppt/slides/_rels/slide34.xml.rels><?xml version="1.0" encoding="UTF-8" standalone="yes"?>
<Relationships xmlns="http://schemas.openxmlformats.org/package/2006/relationships"><Relationship Id="rId8" Type="http://schemas.openxmlformats.org/officeDocument/2006/relationships/image" Target="../media/image124.wmf"/><Relationship Id="rId13" Type="http://schemas.openxmlformats.org/officeDocument/2006/relationships/image" Target="../media/image120.png"/><Relationship Id="rId3" Type="http://schemas.openxmlformats.org/officeDocument/2006/relationships/oleObject" Target="../embeddings/oleObject105.bin"/><Relationship Id="rId7" Type="http://schemas.openxmlformats.org/officeDocument/2006/relationships/oleObject" Target="../embeddings/oleObject107.bin"/><Relationship Id="rId12" Type="http://schemas.openxmlformats.org/officeDocument/2006/relationships/image" Target="../media/image131.png"/><Relationship Id="rId2" Type="http://schemas.openxmlformats.org/officeDocument/2006/relationships/slideLayout" Target="../slideLayouts/slideLayout2.xml"/><Relationship Id="rId1" Type="http://schemas.openxmlformats.org/officeDocument/2006/relationships/vmlDrawing" Target="../drawings/vmlDrawing23.vml"/><Relationship Id="rId6" Type="http://schemas.openxmlformats.org/officeDocument/2006/relationships/image" Target="../media/image125.wmf"/><Relationship Id="rId11" Type="http://schemas.openxmlformats.org/officeDocument/2006/relationships/image" Target="../media/image130.wmf"/><Relationship Id="rId5" Type="http://schemas.openxmlformats.org/officeDocument/2006/relationships/oleObject" Target="../embeddings/oleObject106.bin"/><Relationship Id="rId15" Type="http://schemas.openxmlformats.org/officeDocument/2006/relationships/image" Target="../media/image119.png"/><Relationship Id="rId10" Type="http://schemas.openxmlformats.org/officeDocument/2006/relationships/oleObject" Target="../embeddings/oleObject109.bin"/><Relationship Id="rId4" Type="http://schemas.openxmlformats.org/officeDocument/2006/relationships/image" Target="../media/image127.wmf"/><Relationship Id="rId9" Type="http://schemas.openxmlformats.org/officeDocument/2006/relationships/oleObject" Target="../embeddings/oleObject108.bin"/><Relationship Id="rId14" Type="http://schemas.openxmlformats.org/officeDocument/2006/relationships/image" Target="../media/image129.png"/></Relationships>
</file>

<file path=ppt/slides/_rels/slide35.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5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8" Type="http://schemas.openxmlformats.org/officeDocument/2006/relationships/image" Target="../media/image133.wmf"/><Relationship Id="rId3" Type="http://schemas.openxmlformats.org/officeDocument/2006/relationships/oleObject" Target="../embeddings/oleObject110.bin"/><Relationship Id="rId7" Type="http://schemas.openxmlformats.org/officeDocument/2006/relationships/oleObject" Target="../embeddings/oleObject112.bin"/><Relationship Id="rId2" Type="http://schemas.openxmlformats.org/officeDocument/2006/relationships/slideLayout" Target="../slideLayouts/slideLayout2.xml"/><Relationship Id="rId1" Type="http://schemas.openxmlformats.org/officeDocument/2006/relationships/vmlDrawing" Target="../drawings/vmlDrawing24.vml"/><Relationship Id="rId6" Type="http://schemas.openxmlformats.org/officeDocument/2006/relationships/image" Target="../media/image132.wmf"/><Relationship Id="rId5" Type="http://schemas.openxmlformats.org/officeDocument/2006/relationships/oleObject" Target="../embeddings/oleObject111.bin"/><Relationship Id="rId10" Type="http://schemas.openxmlformats.org/officeDocument/2006/relationships/image" Target="../media/image134.wmf"/><Relationship Id="rId4" Type="http://schemas.openxmlformats.org/officeDocument/2006/relationships/image" Target="../media/image4.wmf"/><Relationship Id="rId9" Type="http://schemas.openxmlformats.org/officeDocument/2006/relationships/oleObject" Target="../embeddings/oleObject113.bin"/></Relationships>
</file>

<file path=ppt/slides/_rels/slide38.xml.rels><?xml version="1.0" encoding="UTF-8" standalone="yes"?>
<Relationships xmlns="http://schemas.openxmlformats.org/package/2006/relationships"><Relationship Id="rId8" Type="http://schemas.openxmlformats.org/officeDocument/2006/relationships/image" Target="../media/image137.wmf"/><Relationship Id="rId3" Type="http://schemas.openxmlformats.org/officeDocument/2006/relationships/oleObject" Target="../embeddings/oleObject114.bin"/><Relationship Id="rId7" Type="http://schemas.openxmlformats.org/officeDocument/2006/relationships/oleObject" Target="../embeddings/oleObject116.bin"/><Relationship Id="rId2" Type="http://schemas.openxmlformats.org/officeDocument/2006/relationships/slideLayout" Target="../slideLayouts/slideLayout2.xml"/><Relationship Id="rId1" Type="http://schemas.openxmlformats.org/officeDocument/2006/relationships/vmlDrawing" Target="../drawings/vmlDrawing25.vml"/><Relationship Id="rId6" Type="http://schemas.openxmlformats.org/officeDocument/2006/relationships/image" Target="../media/image136.wmf"/><Relationship Id="rId5" Type="http://schemas.openxmlformats.org/officeDocument/2006/relationships/oleObject" Target="../embeddings/oleObject115.bin"/><Relationship Id="rId4" Type="http://schemas.openxmlformats.org/officeDocument/2006/relationships/image" Target="../media/image135.wmf"/><Relationship Id="rId9" Type="http://schemas.openxmlformats.org/officeDocument/2006/relationships/image" Target="../media/image138.png"/></Relationships>
</file>

<file path=ppt/slides/_rels/slide39.xml.rels><?xml version="1.0" encoding="UTF-8" standalone="yes"?>
<Relationships xmlns="http://schemas.openxmlformats.org/package/2006/relationships"><Relationship Id="rId3" Type="http://schemas.openxmlformats.org/officeDocument/2006/relationships/oleObject" Target="../embeddings/oleObject117.bin"/><Relationship Id="rId2" Type="http://schemas.openxmlformats.org/officeDocument/2006/relationships/slideLayout" Target="../slideLayouts/slideLayout2.xml"/><Relationship Id="rId1" Type="http://schemas.openxmlformats.org/officeDocument/2006/relationships/vmlDrawing" Target="../drawings/vmlDrawing26.vml"/><Relationship Id="rId5" Type="http://schemas.openxmlformats.org/officeDocument/2006/relationships/image" Target="../media/image138.png"/><Relationship Id="rId4" Type="http://schemas.openxmlformats.org/officeDocument/2006/relationships/image" Target="../media/image139.wmf"/></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143.png"/><Relationship Id="rId3" Type="http://schemas.openxmlformats.org/officeDocument/2006/relationships/oleObject" Target="../embeddings/oleObject118.bin"/><Relationship Id="rId7" Type="http://schemas.openxmlformats.org/officeDocument/2006/relationships/image" Target="../media/image141.wmf"/><Relationship Id="rId2" Type="http://schemas.openxmlformats.org/officeDocument/2006/relationships/slideLayout" Target="../slideLayouts/slideLayout2.xml"/><Relationship Id="rId1" Type="http://schemas.openxmlformats.org/officeDocument/2006/relationships/vmlDrawing" Target="../drawings/vmlDrawing27.vml"/><Relationship Id="rId6" Type="http://schemas.openxmlformats.org/officeDocument/2006/relationships/oleObject" Target="../embeddings/oleObject119.bin"/><Relationship Id="rId5" Type="http://schemas.openxmlformats.org/officeDocument/2006/relationships/image" Target="../media/image142.png"/><Relationship Id="rId4" Type="http://schemas.openxmlformats.org/officeDocument/2006/relationships/image" Target="../media/image140.wmf"/></Relationships>
</file>

<file path=ppt/slides/_rels/slide41.xml.rels><?xml version="1.0" encoding="UTF-8" standalone="yes"?>
<Relationships xmlns="http://schemas.openxmlformats.org/package/2006/relationships"><Relationship Id="rId8" Type="http://schemas.openxmlformats.org/officeDocument/2006/relationships/image" Target="../media/image150.png"/><Relationship Id="rId3" Type="http://schemas.openxmlformats.org/officeDocument/2006/relationships/image" Target="../media/image145.png"/><Relationship Id="rId7" Type="http://schemas.openxmlformats.org/officeDocument/2006/relationships/image" Target="../media/image149.png"/><Relationship Id="rId2" Type="http://schemas.openxmlformats.org/officeDocument/2006/relationships/image" Target="../media/image144.png"/><Relationship Id="rId1" Type="http://schemas.openxmlformats.org/officeDocument/2006/relationships/slideLayout" Target="../slideLayouts/slideLayout2.xml"/><Relationship Id="rId6" Type="http://schemas.openxmlformats.org/officeDocument/2006/relationships/image" Target="../media/image148.png"/><Relationship Id="rId5" Type="http://schemas.openxmlformats.org/officeDocument/2006/relationships/image" Target="../media/image147.png"/><Relationship Id="rId4" Type="http://schemas.openxmlformats.org/officeDocument/2006/relationships/image" Target="../media/image146.png"/></Relationships>
</file>

<file path=ppt/slides/_rels/slide42.xml.rels><?xml version="1.0" encoding="UTF-8" standalone="yes"?>
<Relationships xmlns="http://schemas.openxmlformats.org/package/2006/relationships"><Relationship Id="rId8" Type="http://schemas.openxmlformats.org/officeDocument/2006/relationships/oleObject" Target="../embeddings/oleObject120.bin"/><Relationship Id="rId3" Type="http://schemas.openxmlformats.org/officeDocument/2006/relationships/image" Target="../media/image150.png"/><Relationship Id="rId7" Type="http://schemas.openxmlformats.org/officeDocument/2006/relationships/image" Target="../media/image154.png"/><Relationship Id="rId2" Type="http://schemas.openxmlformats.org/officeDocument/2006/relationships/slideLayout" Target="../slideLayouts/slideLayout2.xml"/><Relationship Id="rId1" Type="http://schemas.openxmlformats.org/officeDocument/2006/relationships/vmlDrawing" Target="../drawings/vmlDrawing28.vml"/><Relationship Id="rId6" Type="http://schemas.openxmlformats.org/officeDocument/2006/relationships/image" Target="../media/image153.png"/><Relationship Id="rId5" Type="http://schemas.openxmlformats.org/officeDocument/2006/relationships/image" Target="../media/image152.png"/><Relationship Id="rId10" Type="http://schemas.openxmlformats.org/officeDocument/2006/relationships/image" Target="../media/image155.png"/><Relationship Id="rId4" Type="http://schemas.openxmlformats.org/officeDocument/2006/relationships/image" Target="../media/image151.png"/><Relationship Id="rId9" Type="http://schemas.openxmlformats.org/officeDocument/2006/relationships/image" Target="../media/image133.wmf"/></Relationships>
</file>

<file path=ppt/slides/_rels/slide43.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slideLayout" Target="../slideLayouts/slideLayout2.xml"/><Relationship Id="rId1" Type="http://schemas.openxmlformats.org/officeDocument/2006/relationships/vmlDrawing" Target="../drawings/vmlDrawing29.vml"/><Relationship Id="rId5" Type="http://schemas.openxmlformats.org/officeDocument/2006/relationships/image" Target="../media/image90.wmf"/><Relationship Id="rId4" Type="http://schemas.openxmlformats.org/officeDocument/2006/relationships/oleObject" Target="../embeddings/oleObject121.bin"/></Relationships>
</file>

<file path=ppt/slides/_rels/slide44.xml.rels><?xml version="1.0" encoding="UTF-8" standalone="yes"?>
<Relationships xmlns="http://schemas.openxmlformats.org/package/2006/relationships"><Relationship Id="rId3" Type="http://schemas.openxmlformats.org/officeDocument/2006/relationships/oleObject" Target="../embeddings/oleObject122.bin"/><Relationship Id="rId2" Type="http://schemas.openxmlformats.org/officeDocument/2006/relationships/slideLayout" Target="../slideLayouts/slideLayout2.xml"/><Relationship Id="rId1" Type="http://schemas.openxmlformats.org/officeDocument/2006/relationships/vmlDrawing" Target="../drawings/vmlDrawing30.vml"/><Relationship Id="rId6" Type="http://schemas.openxmlformats.org/officeDocument/2006/relationships/image" Target="../media/image125.wmf"/><Relationship Id="rId5" Type="http://schemas.openxmlformats.org/officeDocument/2006/relationships/oleObject" Target="../embeddings/oleObject123.bin"/><Relationship Id="rId4" Type="http://schemas.openxmlformats.org/officeDocument/2006/relationships/image" Target="../media/image157.wmf"/></Relationships>
</file>

<file path=ppt/slides/_rels/slide45.xml.rels><?xml version="1.0" encoding="UTF-8" standalone="yes"?>
<Relationships xmlns="http://schemas.openxmlformats.org/package/2006/relationships"><Relationship Id="rId3" Type="http://schemas.openxmlformats.org/officeDocument/2006/relationships/oleObject" Target="../embeddings/oleObject124.bin"/><Relationship Id="rId2" Type="http://schemas.openxmlformats.org/officeDocument/2006/relationships/slideLayout" Target="../slideLayouts/slideLayout2.xml"/><Relationship Id="rId1" Type="http://schemas.openxmlformats.org/officeDocument/2006/relationships/vmlDrawing" Target="../drawings/vmlDrawing31.vml"/><Relationship Id="rId6" Type="http://schemas.openxmlformats.org/officeDocument/2006/relationships/image" Target="../media/image125.wmf"/><Relationship Id="rId5" Type="http://schemas.openxmlformats.org/officeDocument/2006/relationships/oleObject" Target="../embeddings/oleObject125.bin"/><Relationship Id="rId4" Type="http://schemas.openxmlformats.org/officeDocument/2006/relationships/image" Target="../media/image157.wmf"/></Relationships>
</file>

<file path=ppt/slides/_rels/slide46.xml.rels><?xml version="1.0" encoding="UTF-8" standalone="yes"?>
<Relationships xmlns="http://schemas.openxmlformats.org/package/2006/relationships"><Relationship Id="rId3" Type="http://schemas.openxmlformats.org/officeDocument/2006/relationships/oleObject" Target="../embeddings/oleObject126.bin"/><Relationship Id="rId2" Type="http://schemas.openxmlformats.org/officeDocument/2006/relationships/slideLayout" Target="../slideLayouts/slideLayout2.xml"/><Relationship Id="rId1" Type="http://schemas.openxmlformats.org/officeDocument/2006/relationships/vmlDrawing" Target="../drawings/vmlDrawing32.vml"/><Relationship Id="rId4" Type="http://schemas.openxmlformats.org/officeDocument/2006/relationships/image" Target="../media/image113.wmf"/></Relationships>
</file>

<file path=ppt/slides/_rels/slide47.xml.rels><?xml version="1.0" encoding="UTF-8" standalone="yes"?>
<Relationships xmlns="http://schemas.openxmlformats.org/package/2006/relationships"><Relationship Id="rId8" Type="http://schemas.openxmlformats.org/officeDocument/2006/relationships/oleObject" Target="../embeddings/oleObject130.bin"/><Relationship Id="rId3" Type="http://schemas.openxmlformats.org/officeDocument/2006/relationships/oleObject" Target="../embeddings/oleObject127.bin"/><Relationship Id="rId7" Type="http://schemas.openxmlformats.org/officeDocument/2006/relationships/oleObject" Target="../embeddings/oleObject129.bin"/><Relationship Id="rId12" Type="http://schemas.openxmlformats.org/officeDocument/2006/relationships/image" Target="../media/image131.png"/><Relationship Id="rId2" Type="http://schemas.openxmlformats.org/officeDocument/2006/relationships/slideLayout" Target="../slideLayouts/slideLayout2.xml"/><Relationship Id="rId1" Type="http://schemas.openxmlformats.org/officeDocument/2006/relationships/vmlDrawing" Target="../drawings/vmlDrawing33.vml"/><Relationship Id="rId6" Type="http://schemas.openxmlformats.org/officeDocument/2006/relationships/image" Target="../media/image158.wmf"/><Relationship Id="rId11" Type="http://schemas.openxmlformats.org/officeDocument/2006/relationships/oleObject" Target="../embeddings/oleObject132.bin"/><Relationship Id="rId5" Type="http://schemas.openxmlformats.org/officeDocument/2006/relationships/oleObject" Target="../embeddings/oleObject128.bin"/><Relationship Id="rId10" Type="http://schemas.openxmlformats.org/officeDocument/2006/relationships/image" Target="../media/image157.wmf"/><Relationship Id="rId4" Type="http://schemas.openxmlformats.org/officeDocument/2006/relationships/image" Target="../media/image125.wmf"/><Relationship Id="rId9" Type="http://schemas.openxmlformats.org/officeDocument/2006/relationships/oleObject" Target="../embeddings/oleObject131.bin"/></Relationships>
</file>

<file path=ppt/slides/_rels/slide48.xml.rels><?xml version="1.0" encoding="UTF-8" standalone="yes"?>
<Relationships xmlns="http://schemas.openxmlformats.org/package/2006/relationships"><Relationship Id="rId8" Type="http://schemas.openxmlformats.org/officeDocument/2006/relationships/image" Target="../media/image160.wmf"/><Relationship Id="rId13" Type="http://schemas.openxmlformats.org/officeDocument/2006/relationships/oleObject" Target="../embeddings/oleObject138.bin"/><Relationship Id="rId18" Type="http://schemas.openxmlformats.org/officeDocument/2006/relationships/oleObject" Target="../embeddings/oleObject141.bin"/><Relationship Id="rId3" Type="http://schemas.openxmlformats.org/officeDocument/2006/relationships/oleObject" Target="../embeddings/oleObject133.bin"/><Relationship Id="rId7" Type="http://schemas.openxmlformats.org/officeDocument/2006/relationships/oleObject" Target="../embeddings/oleObject135.bin"/><Relationship Id="rId12" Type="http://schemas.openxmlformats.org/officeDocument/2006/relationships/image" Target="../media/image139.wmf"/><Relationship Id="rId17" Type="http://schemas.openxmlformats.org/officeDocument/2006/relationships/oleObject" Target="../embeddings/oleObject140.bin"/><Relationship Id="rId2" Type="http://schemas.openxmlformats.org/officeDocument/2006/relationships/slideLayout" Target="../slideLayouts/slideLayout2.xml"/><Relationship Id="rId16" Type="http://schemas.openxmlformats.org/officeDocument/2006/relationships/image" Target="../media/image133.wmf"/><Relationship Id="rId1" Type="http://schemas.openxmlformats.org/officeDocument/2006/relationships/vmlDrawing" Target="../drawings/vmlDrawing34.vml"/><Relationship Id="rId6" Type="http://schemas.openxmlformats.org/officeDocument/2006/relationships/image" Target="../media/image159.wmf"/><Relationship Id="rId11" Type="http://schemas.openxmlformats.org/officeDocument/2006/relationships/oleObject" Target="../embeddings/oleObject137.bin"/><Relationship Id="rId5" Type="http://schemas.openxmlformats.org/officeDocument/2006/relationships/oleObject" Target="../embeddings/oleObject134.bin"/><Relationship Id="rId15" Type="http://schemas.openxmlformats.org/officeDocument/2006/relationships/oleObject" Target="../embeddings/oleObject139.bin"/><Relationship Id="rId10" Type="http://schemas.openxmlformats.org/officeDocument/2006/relationships/image" Target="../media/image161.wmf"/><Relationship Id="rId19" Type="http://schemas.openxmlformats.org/officeDocument/2006/relationships/image" Target="../media/image157.wmf"/><Relationship Id="rId4" Type="http://schemas.openxmlformats.org/officeDocument/2006/relationships/image" Target="../media/image125.wmf"/><Relationship Id="rId9" Type="http://schemas.openxmlformats.org/officeDocument/2006/relationships/oleObject" Target="../embeddings/oleObject136.bin"/><Relationship Id="rId14" Type="http://schemas.openxmlformats.org/officeDocument/2006/relationships/image" Target="../media/image162.wmf"/></Relationships>
</file>

<file path=ppt/slides/_rels/slide49.xml.rels><?xml version="1.0" encoding="UTF-8" standalone="yes"?>
<Relationships xmlns="http://schemas.openxmlformats.org/package/2006/relationships"><Relationship Id="rId8" Type="http://schemas.openxmlformats.org/officeDocument/2006/relationships/oleObject" Target="../embeddings/oleObject144.bin"/><Relationship Id="rId13" Type="http://schemas.openxmlformats.org/officeDocument/2006/relationships/image" Target="../media/image167.wmf"/><Relationship Id="rId18" Type="http://schemas.openxmlformats.org/officeDocument/2006/relationships/oleObject" Target="../embeddings/oleObject149.bin"/><Relationship Id="rId26" Type="http://schemas.openxmlformats.org/officeDocument/2006/relationships/oleObject" Target="../embeddings/oleObject154.bin"/><Relationship Id="rId3" Type="http://schemas.openxmlformats.org/officeDocument/2006/relationships/notesSlide" Target="../notesSlides/notesSlide8.xml"/><Relationship Id="rId21" Type="http://schemas.openxmlformats.org/officeDocument/2006/relationships/image" Target="../media/image171.wmf"/><Relationship Id="rId7" Type="http://schemas.openxmlformats.org/officeDocument/2006/relationships/image" Target="../media/image164.wmf"/><Relationship Id="rId12" Type="http://schemas.openxmlformats.org/officeDocument/2006/relationships/oleObject" Target="../embeddings/oleObject146.bin"/><Relationship Id="rId17" Type="http://schemas.openxmlformats.org/officeDocument/2006/relationships/image" Target="../media/image169.wmf"/><Relationship Id="rId25" Type="http://schemas.openxmlformats.org/officeDocument/2006/relationships/image" Target="../media/image172.wmf"/><Relationship Id="rId2" Type="http://schemas.openxmlformats.org/officeDocument/2006/relationships/slideLayout" Target="../slideLayouts/slideLayout2.xml"/><Relationship Id="rId16" Type="http://schemas.openxmlformats.org/officeDocument/2006/relationships/oleObject" Target="../embeddings/oleObject148.bin"/><Relationship Id="rId20" Type="http://schemas.openxmlformats.org/officeDocument/2006/relationships/oleObject" Target="../embeddings/oleObject150.bin"/><Relationship Id="rId29" Type="http://schemas.openxmlformats.org/officeDocument/2006/relationships/image" Target="../media/image174.wmf"/><Relationship Id="rId1" Type="http://schemas.openxmlformats.org/officeDocument/2006/relationships/vmlDrawing" Target="../drawings/vmlDrawing35.vml"/><Relationship Id="rId6" Type="http://schemas.openxmlformats.org/officeDocument/2006/relationships/oleObject" Target="../embeddings/oleObject143.bin"/><Relationship Id="rId11" Type="http://schemas.openxmlformats.org/officeDocument/2006/relationships/image" Target="../media/image166.wmf"/><Relationship Id="rId24" Type="http://schemas.openxmlformats.org/officeDocument/2006/relationships/oleObject" Target="../embeddings/oleObject153.bin"/><Relationship Id="rId32" Type="http://schemas.openxmlformats.org/officeDocument/2006/relationships/image" Target="../media/image176.png"/><Relationship Id="rId5" Type="http://schemas.openxmlformats.org/officeDocument/2006/relationships/image" Target="../media/image163.wmf"/><Relationship Id="rId15" Type="http://schemas.openxmlformats.org/officeDocument/2006/relationships/image" Target="../media/image168.wmf"/><Relationship Id="rId23" Type="http://schemas.openxmlformats.org/officeDocument/2006/relationships/oleObject" Target="../embeddings/oleObject152.bin"/><Relationship Id="rId28" Type="http://schemas.openxmlformats.org/officeDocument/2006/relationships/oleObject" Target="../embeddings/oleObject155.bin"/><Relationship Id="rId10" Type="http://schemas.openxmlformats.org/officeDocument/2006/relationships/oleObject" Target="../embeddings/oleObject145.bin"/><Relationship Id="rId19" Type="http://schemas.openxmlformats.org/officeDocument/2006/relationships/image" Target="../media/image170.wmf"/><Relationship Id="rId31" Type="http://schemas.openxmlformats.org/officeDocument/2006/relationships/image" Target="../media/image175.wmf"/><Relationship Id="rId4" Type="http://schemas.openxmlformats.org/officeDocument/2006/relationships/oleObject" Target="../embeddings/oleObject142.bin"/><Relationship Id="rId9" Type="http://schemas.openxmlformats.org/officeDocument/2006/relationships/image" Target="../media/image165.wmf"/><Relationship Id="rId14" Type="http://schemas.openxmlformats.org/officeDocument/2006/relationships/oleObject" Target="../embeddings/oleObject147.bin"/><Relationship Id="rId22" Type="http://schemas.openxmlformats.org/officeDocument/2006/relationships/oleObject" Target="../embeddings/oleObject151.bin"/><Relationship Id="rId27" Type="http://schemas.openxmlformats.org/officeDocument/2006/relationships/image" Target="../media/image173.wmf"/><Relationship Id="rId30" Type="http://schemas.openxmlformats.org/officeDocument/2006/relationships/oleObject" Target="../embeddings/oleObject156.bin"/></Relationships>
</file>

<file path=ppt/slides/_rels/slide5.xml.rels><?xml version="1.0" encoding="UTF-8" standalone="yes"?>
<Relationships xmlns="http://schemas.openxmlformats.org/package/2006/relationships"><Relationship Id="rId8" Type="http://schemas.openxmlformats.org/officeDocument/2006/relationships/image" Target="../media/image6.wmf"/><Relationship Id="rId13" Type="http://schemas.openxmlformats.org/officeDocument/2006/relationships/oleObject" Target="../embeddings/oleObject6.bin"/><Relationship Id="rId18" Type="http://schemas.openxmlformats.org/officeDocument/2006/relationships/image" Target="../media/image11.wmf"/><Relationship Id="rId3" Type="http://schemas.openxmlformats.org/officeDocument/2006/relationships/oleObject" Target="../embeddings/oleObject1.bin"/><Relationship Id="rId21" Type="http://schemas.openxmlformats.org/officeDocument/2006/relationships/image" Target="../media/image13.png"/><Relationship Id="rId7" Type="http://schemas.openxmlformats.org/officeDocument/2006/relationships/oleObject" Target="../embeddings/oleObject3.bin"/><Relationship Id="rId12" Type="http://schemas.openxmlformats.org/officeDocument/2006/relationships/image" Target="../media/image8.wmf"/><Relationship Id="rId17" Type="http://schemas.openxmlformats.org/officeDocument/2006/relationships/oleObject" Target="../embeddings/oleObject8.bin"/><Relationship Id="rId2" Type="http://schemas.openxmlformats.org/officeDocument/2006/relationships/slideLayout" Target="../slideLayouts/slideLayout2.xml"/><Relationship Id="rId16" Type="http://schemas.openxmlformats.org/officeDocument/2006/relationships/image" Target="../media/image10.wmf"/><Relationship Id="rId20" Type="http://schemas.openxmlformats.org/officeDocument/2006/relationships/image" Target="../media/image12.wmf"/><Relationship Id="rId1" Type="http://schemas.openxmlformats.org/officeDocument/2006/relationships/vmlDrawing" Target="../drawings/vmlDrawing1.vml"/><Relationship Id="rId6" Type="http://schemas.openxmlformats.org/officeDocument/2006/relationships/image" Target="../media/image5.wmf"/><Relationship Id="rId11" Type="http://schemas.openxmlformats.org/officeDocument/2006/relationships/oleObject" Target="../embeddings/oleObject5.bin"/><Relationship Id="rId5" Type="http://schemas.openxmlformats.org/officeDocument/2006/relationships/oleObject" Target="../embeddings/oleObject2.bin"/><Relationship Id="rId15" Type="http://schemas.openxmlformats.org/officeDocument/2006/relationships/oleObject" Target="../embeddings/oleObject7.bin"/><Relationship Id="rId10" Type="http://schemas.openxmlformats.org/officeDocument/2006/relationships/image" Target="../media/image7.wmf"/><Relationship Id="rId19" Type="http://schemas.openxmlformats.org/officeDocument/2006/relationships/oleObject" Target="../embeddings/oleObject9.bin"/><Relationship Id="rId4" Type="http://schemas.openxmlformats.org/officeDocument/2006/relationships/image" Target="../media/image4.wmf"/><Relationship Id="rId9" Type="http://schemas.openxmlformats.org/officeDocument/2006/relationships/oleObject" Target="../embeddings/oleObject4.bin"/><Relationship Id="rId14" Type="http://schemas.openxmlformats.org/officeDocument/2006/relationships/image" Target="../media/image9.wmf"/></Relationships>
</file>

<file path=ppt/slides/_rels/slide50.xml.rels><?xml version="1.0" encoding="UTF-8" standalone="yes"?>
<Relationships xmlns="http://schemas.openxmlformats.org/package/2006/relationships"><Relationship Id="rId8" Type="http://schemas.openxmlformats.org/officeDocument/2006/relationships/image" Target="../media/image125.wmf"/><Relationship Id="rId3" Type="http://schemas.openxmlformats.org/officeDocument/2006/relationships/oleObject" Target="../embeddings/oleObject157.bin"/><Relationship Id="rId7" Type="http://schemas.openxmlformats.org/officeDocument/2006/relationships/oleObject" Target="../embeddings/oleObject159.bin"/><Relationship Id="rId2" Type="http://schemas.openxmlformats.org/officeDocument/2006/relationships/slideLayout" Target="../slideLayouts/slideLayout2.xml"/><Relationship Id="rId1" Type="http://schemas.openxmlformats.org/officeDocument/2006/relationships/vmlDrawing" Target="../drawings/vmlDrawing36.vml"/><Relationship Id="rId6" Type="http://schemas.openxmlformats.org/officeDocument/2006/relationships/image" Target="../media/image157.wmf"/><Relationship Id="rId5" Type="http://schemas.openxmlformats.org/officeDocument/2006/relationships/oleObject" Target="../embeddings/oleObject158.bin"/><Relationship Id="rId4" Type="http://schemas.openxmlformats.org/officeDocument/2006/relationships/image" Target="../media/image177.wmf"/><Relationship Id="rId9" Type="http://schemas.openxmlformats.org/officeDocument/2006/relationships/oleObject" Target="../embeddings/oleObject160.bin"/></Relationships>
</file>

<file path=ppt/slides/_rels/slide5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slideLayout" Target="../slideLayouts/slideLayout2.xml"/><Relationship Id="rId1" Type="http://schemas.openxmlformats.org/officeDocument/2006/relationships/vmlDrawing" Target="../drawings/vmlDrawing37.vml"/><Relationship Id="rId6" Type="http://schemas.openxmlformats.org/officeDocument/2006/relationships/image" Target="../media/image179.wmf"/><Relationship Id="rId5" Type="http://schemas.openxmlformats.org/officeDocument/2006/relationships/oleObject" Target="../embeddings/oleObject161.bin"/><Relationship Id="rId4" Type="http://schemas.openxmlformats.org/officeDocument/2006/relationships/image" Target="../media/image181.png"/></Relationships>
</file>

<file path=ppt/slides/_rels/slide54.xml.rels><?xml version="1.0" encoding="UTF-8" standalone="yes"?>
<Relationships xmlns="http://schemas.openxmlformats.org/package/2006/relationships"><Relationship Id="rId8" Type="http://schemas.openxmlformats.org/officeDocument/2006/relationships/image" Target="../media/image180.png"/><Relationship Id="rId3" Type="http://schemas.openxmlformats.org/officeDocument/2006/relationships/image" Target="../media/image183.png"/><Relationship Id="rId7" Type="http://schemas.openxmlformats.org/officeDocument/2006/relationships/image" Target="../media/image181.png"/><Relationship Id="rId2" Type="http://schemas.openxmlformats.org/officeDocument/2006/relationships/slideLayout" Target="../slideLayouts/slideLayout2.xml"/><Relationship Id="rId1" Type="http://schemas.openxmlformats.org/officeDocument/2006/relationships/vmlDrawing" Target="../drawings/vmlDrawing38.vml"/><Relationship Id="rId6" Type="http://schemas.openxmlformats.org/officeDocument/2006/relationships/image" Target="../media/image182.wmf"/><Relationship Id="rId5" Type="http://schemas.openxmlformats.org/officeDocument/2006/relationships/oleObject" Target="../embeddings/oleObject162.bin"/><Relationship Id="rId4" Type="http://schemas.openxmlformats.org/officeDocument/2006/relationships/image" Target="../media/image184.png"/></Relationships>
</file>

<file path=ppt/slides/_rels/slide55.xml.rels><?xml version="1.0" encoding="UTF-8" standalone="yes"?>
<Relationships xmlns="http://schemas.openxmlformats.org/package/2006/relationships"><Relationship Id="rId8" Type="http://schemas.openxmlformats.org/officeDocument/2006/relationships/image" Target="../media/image183.png"/><Relationship Id="rId3" Type="http://schemas.openxmlformats.org/officeDocument/2006/relationships/image" Target="../media/image186.png"/><Relationship Id="rId7" Type="http://schemas.openxmlformats.org/officeDocument/2006/relationships/image" Target="../media/image181.png"/><Relationship Id="rId2" Type="http://schemas.openxmlformats.org/officeDocument/2006/relationships/slideLayout" Target="../slideLayouts/slideLayout2.xml"/><Relationship Id="rId1" Type="http://schemas.openxmlformats.org/officeDocument/2006/relationships/vmlDrawing" Target="../drawings/vmlDrawing39.vml"/><Relationship Id="rId6" Type="http://schemas.openxmlformats.org/officeDocument/2006/relationships/image" Target="../media/image185.wmf"/><Relationship Id="rId5" Type="http://schemas.openxmlformats.org/officeDocument/2006/relationships/oleObject" Target="../embeddings/oleObject163.bin"/><Relationship Id="rId4" Type="http://schemas.openxmlformats.org/officeDocument/2006/relationships/image" Target="../media/image187.png"/></Relationships>
</file>

<file path=ppt/slides/_rels/slide56.xml.rels><?xml version="1.0" encoding="UTF-8" standalone="yes"?>
<Relationships xmlns="http://schemas.openxmlformats.org/package/2006/relationships"><Relationship Id="rId8" Type="http://schemas.openxmlformats.org/officeDocument/2006/relationships/image" Target="../media/image186.png"/><Relationship Id="rId3" Type="http://schemas.openxmlformats.org/officeDocument/2006/relationships/image" Target="../media/image189.png"/><Relationship Id="rId7" Type="http://schemas.openxmlformats.org/officeDocument/2006/relationships/image" Target="../media/image181.png"/><Relationship Id="rId2" Type="http://schemas.openxmlformats.org/officeDocument/2006/relationships/slideLayout" Target="../slideLayouts/slideLayout2.xml"/><Relationship Id="rId1" Type="http://schemas.openxmlformats.org/officeDocument/2006/relationships/vmlDrawing" Target="../drawings/vmlDrawing40.vml"/><Relationship Id="rId6" Type="http://schemas.openxmlformats.org/officeDocument/2006/relationships/image" Target="../media/image188.wmf"/><Relationship Id="rId5" Type="http://schemas.openxmlformats.org/officeDocument/2006/relationships/oleObject" Target="../embeddings/oleObject164.bin"/><Relationship Id="rId4" Type="http://schemas.openxmlformats.org/officeDocument/2006/relationships/image" Target="../media/image190.png"/></Relationships>
</file>

<file path=ppt/slides/_rels/slide57.xml.rels><?xml version="1.0" encoding="UTF-8" standalone="yes"?>
<Relationships xmlns="http://schemas.openxmlformats.org/package/2006/relationships"><Relationship Id="rId8" Type="http://schemas.openxmlformats.org/officeDocument/2006/relationships/image" Target="../media/image181.png"/><Relationship Id="rId3" Type="http://schemas.openxmlformats.org/officeDocument/2006/relationships/image" Target="../media/image192.png"/><Relationship Id="rId7" Type="http://schemas.openxmlformats.org/officeDocument/2006/relationships/image" Target="../media/image189.png"/><Relationship Id="rId2" Type="http://schemas.openxmlformats.org/officeDocument/2006/relationships/slideLayout" Target="../slideLayouts/slideLayout2.xml"/><Relationship Id="rId1" Type="http://schemas.openxmlformats.org/officeDocument/2006/relationships/vmlDrawing" Target="../drawings/vmlDrawing41.vml"/><Relationship Id="rId6" Type="http://schemas.openxmlformats.org/officeDocument/2006/relationships/image" Target="../media/image191.wmf"/><Relationship Id="rId5" Type="http://schemas.openxmlformats.org/officeDocument/2006/relationships/oleObject" Target="../embeddings/oleObject165.bin"/><Relationship Id="rId4" Type="http://schemas.openxmlformats.org/officeDocument/2006/relationships/image" Target="../media/image193.png"/></Relationships>
</file>

<file path=ppt/slides/_rels/slide58.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slideLayout" Target="../slideLayouts/slideLayout2.xml"/><Relationship Id="rId1" Type="http://schemas.openxmlformats.org/officeDocument/2006/relationships/vmlDrawing" Target="../drawings/vmlDrawing42.vml"/><Relationship Id="rId6" Type="http://schemas.openxmlformats.org/officeDocument/2006/relationships/image" Target="../media/image192.png"/><Relationship Id="rId5" Type="http://schemas.openxmlformats.org/officeDocument/2006/relationships/image" Target="../media/image194.wmf"/><Relationship Id="rId4" Type="http://schemas.openxmlformats.org/officeDocument/2006/relationships/oleObject" Target="../embeddings/oleObject166.bin"/></Relationships>
</file>

<file path=ppt/slides/_rels/slide59.xml.rels><?xml version="1.0" encoding="UTF-8" standalone="yes"?>
<Relationships xmlns="http://schemas.openxmlformats.org/package/2006/relationships"><Relationship Id="rId8" Type="http://schemas.openxmlformats.org/officeDocument/2006/relationships/image" Target="../media/image198.wmf"/><Relationship Id="rId3" Type="http://schemas.openxmlformats.org/officeDocument/2006/relationships/oleObject" Target="../embeddings/oleObject167.bin"/><Relationship Id="rId7" Type="http://schemas.openxmlformats.org/officeDocument/2006/relationships/oleObject" Target="../embeddings/oleObject169.bin"/><Relationship Id="rId2" Type="http://schemas.openxmlformats.org/officeDocument/2006/relationships/slideLayout" Target="../slideLayouts/slideLayout2.xml"/><Relationship Id="rId1" Type="http://schemas.openxmlformats.org/officeDocument/2006/relationships/vmlDrawing" Target="../drawings/vmlDrawing43.vml"/><Relationship Id="rId6" Type="http://schemas.openxmlformats.org/officeDocument/2006/relationships/image" Target="../media/image197.wmf"/><Relationship Id="rId5" Type="http://schemas.openxmlformats.org/officeDocument/2006/relationships/oleObject" Target="../embeddings/oleObject168.bin"/><Relationship Id="rId4" Type="http://schemas.openxmlformats.org/officeDocument/2006/relationships/image" Target="../media/image196.wmf"/></Relationships>
</file>

<file path=ppt/slides/_rels/slide6.xml.rels><?xml version="1.0" encoding="UTF-8" standalone="yes"?>
<Relationships xmlns="http://schemas.openxmlformats.org/package/2006/relationships"><Relationship Id="rId8" Type="http://schemas.openxmlformats.org/officeDocument/2006/relationships/image" Target="../media/image14.wmf"/><Relationship Id="rId13" Type="http://schemas.openxmlformats.org/officeDocument/2006/relationships/oleObject" Target="../embeddings/oleObject15.bin"/><Relationship Id="rId18" Type="http://schemas.openxmlformats.org/officeDocument/2006/relationships/image" Target="../media/image21.png"/><Relationship Id="rId3" Type="http://schemas.openxmlformats.org/officeDocument/2006/relationships/oleObject" Target="../embeddings/oleObject10.bin"/><Relationship Id="rId7" Type="http://schemas.openxmlformats.org/officeDocument/2006/relationships/oleObject" Target="../embeddings/oleObject12.bin"/><Relationship Id="rId12" Type="http://schemas.openxmlformats.org/officeDocument/2006/relationships/image" Target="../media/image16.wmf"/><Relationship Id="rId17" Type="http://schemas.openxmlformats.org/officeDocument/2006/relationships/image" Target="../media/image20.png"/><Relationship Id="rId2" Type="http://schemas.openxmlformats.org/officeDocument/2006/relationships/slideLayout" Target="../slideLayouts/slideLayout2.xml"/><Relationship Id="rId16" Type="http://schemas.openxmlformats.org/officeDocument/2006/relationships/image" Target="../media/image19.png"/><Relationship Id="rId1" Type="http://schemas.openxmlformats.org/officeDocument/2006/relationships/vmlDrawing" Target="../drawings/vmlDrawing2.vml"/><Relationship Id="rId6" Type="http://schemas.openxmlformats.org/officeDocument/2006/relationships/image" Target="../media/image7.wmf"/><Relationship Id="rId11" Type="http://schemas.openxmlformats.org/officeDocument/2006/relationships/oleObject" Target="../embeddings/oleObject14.bin"/><Relationship Id="rId5" Type="http://schemas.openxmlformats.org/officeDocument/2006/relationships/oleObject" Target="../embeddings/oleObject11.bin"/><Relationship Id="rId15" Type="http://schemas.openxmlformats.org/officeDocument/2006/relationships/image" Target="../media/image18.png"/><Relationship Id="rId10" Type="http://schemas.openxmlformats.org/officeDocument/2006/relationships/image" Target="../media/image15.wmf"/><Relationship Id="rId4" Type="http://schemas.openxmlformats.org/officeDocument/2006/relationships/image" Target="../media/image4.wmf"/><Relationship Id="rId9" Type="http://schemas.openxmlformats.org/officeDocument/2006/relationships/oleObject" Target="../embeddings/oleObject13.bin"/><Relationship Id="rId14" Type="http://schemas.openxmlformats.org/officeDocument/2006/relationships/image" Target="../media/image17.wmf"/></Relationships>
</file>

<file path=ppt/slides/_rels/slide60.xml.rels><?xml version="1.0" encoding="UTF-8" standalone="yes"?>
<Relationships xmlns="http://schemas.openxmlformats.org/package/2006/relationships"><Relationship Id="rId8" Type="http://schemas.openxmlformats.org/officeDocument/2006/relationships/oleObject" Target="../embeddings/oleObject173.bin"/><Relationship Id="rId3" Type="http://schemas.openxmlformats.org/officeDocument/2006/relationships/oleObject" Target="../embeddings/oleObject170.bin"/><Relationship Id="rId7" Type="http://schemas.openxmlformats.org/officeDocument/2006/relationships/image" Target="../media/image200.wmf"/><Relationship Id="rId2" Type="http://schemas.openxmlformats.org/officeDocument/2006/relationships/slideLayout" Target="../slideLayouts/slideLayout2.xml"/><Relationship Id="rId1" Type="http://schemas.openxmlformats.org/officeDocument/2006/relationships/vmlDrawing" Target="../drawings/vmlDrawing44.vml"/><Relationship Id="rId6" Type="http://schemas.openxmlformats.org/officeDocument/2006/relationships/oleObject" Target="../embeddings/oleObject172.bin"/><Relationship Id="rId5" Type="http://schemas.openxmlformats.org/officeDocument/2006/relationships/oleObject" Target="../embeddings/oleObject171.bin"/><Relationship Id="rId4" Type="http://schemas.openxmlformats.org/officeDocument/2006/relationships/image" Target="../media/image199.wmf"/><Relationship Id="rId9" Type="http://schemas.openxmlformats.org/officeDocument/2006/relationships/image" Target="../media/image196.wmf"/></Relationships>
</file>

<file path=ppt/slides/_rels/slide61.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image" Target="../media/image201.png"/><Relationship Id="rId1" Type="http://schemas.openxmlformats.org/officeDocument/2006/relationships/slideLayout" Target="../slideLayouts/slideLayout2.xml"/><Relationship Id="rId4" Type="http://schemas.openxmlformats.org/officeDocument/2006/relationships/image" Target="../media/image203.png"/></Relationships>
</file>

<file path=ppt/slides/_rels/slide63.xml.rels><?xml version="1.0" encoding="UTF-8" standalone="yes"?>
<Relationships xmlns="http://schemas.openxmlformats.org/package/2006/relationships"><Relationship Id="rId3" Type="http://schemas.openxmlformats.org/officeDocument/2006/relationships/oleObject" Target="../embeddings/oleObject174.bin"/><Relationship Id="rId2" Type="http://schemas.openxmlformats.org/officeDocument/2006/relationships/slideLayout" Target="../slideLayouts/slideLayout2.xml"/><Relationship Id="rId1" Type="http://schemas.openxmlformats.org/officeDocument/2006/relationships/vmlDrawing" Target="../drawings/vmlDrawing45.vml"/><Relationship Id="rId4" Type="http://schemas.openxmlformats.org/officeDocument/2006/relationships/image" Target="../media/image204.wmf"/></Relationships>
</file>

<file path=ppt/slides/_rels/slide64.xml.rels><?xml version="1.0" encoding="UTF-8" standalone="yes"?>
<Relationships xmlns="http://schemas.openxmlformats.org/package/2006/relationships"><Relationship Id="rId8" Type="http://schemas.openxmlformats.org/officeDocument/2006/relationships/image" Target="../media/image207.wmf"/><Relationship Id="rId13" Type="http://schemas.openxmlformats.org/officeDocument/2006/relationships/image" Target="../media/image209.wmf"/><Relationship Id="rId3" Type="http://schemas.openxmlformats.org/officeDocument/2006/relationships/oleObject" Target="../embeddings/oleObject175.bin"/><Relationship Id="rId7" Type="http://schemas.openxmlformats.org/officeDocument/2006/relationships/oleObject" Target="../embeddings/oleObject177.bin"/><Relationship Id="rId12" Type="http://schemas.openxmlformats.org/officeDocument/2006/relationships/oleObject" Target="../embeddings/oleObject180.bin"/><Relationship Id="rId2" Type="http://schemas.openxmlformats.org/officeDocument/2006/relationships/slideLayout" Target="../slideLayouts/slideLayout2.xml"/><Relationship Id="rId1" Type="http://schemas.openxmlformats.org/officeDocument/2006/relationships/vmlDrawing" Target="../drawings/vmlDrawing46.vml"/><Relationship Id="rId6" Type="http://schemas.openxmlformats.org/officeDocument/2006/relationships/image" Target="../media/image206.wmf"/><Relationship Id="rId11" Type="http://schemas.openxmlformats.org/officeDocument/2006/relationships/oleObject" Target="../embeddings/oleObject179.bin"/><Relationship Id="rId5" Type="http://schemas.openxmlformats.org/officeDocument/2006/relationships/oleObject" Target="../embeddings/oleObject176.bin"/><Relationship Id="rId15" Type="http://schemas.openxmlformats.org/officeDocument/2006/relationships/image" Target="../media/image210.wmf"/><Relationship Id="rId10" Type="http://schemas.openxmlformats.org/officeDocument/2006/relationships/image" Target="../media/image208.wmf"/><Relationship Id="rId4" Type="http://schemas.openxmlformats.org/officeDocument/2006/relationships/image" Target="../media/image205.wmf"/><Relationship Id="rId9" Type="http://schemas.openxmlformats.org/officeDocument/2006/relationships/oleObject" Target="../embeddings/oleObject178.bin"/><Relationship Id="rId14" Type="http://schemas.openxmlformats.org/officeDocument/2006/relationships/oleObject" Target="../embeddings/oleObject181.bin"/></Relationships>
</file>

<file path=ppt/slides/_rels/slide65.xml.rels><?xml version="1.0" encoding="UTF-8" standalone="yes"?>
<Relationships xmlns="http://schemas.openxmlformats.org/package/2006/relationships"><Relationship Id="rId8" Type="http://schemas.openxmlformats.org/officeDocument/2006/relationships/image" Target="../media/image215.png"/><Relationship Id="rId13" Type="http://schemas.openxmlformats.org/officeDocument/2006/relationships/image" Target="../media/image210.wmf"/><Relationship Id="rId3" Type="http://schemas.openxmlformats.org/officeDocument/2006/relationships/oleObject" Target="../embeddings/oleObject182.bin"/><Relationship Id="rId7" Type="http://schemas.openxmlformats.org/officeDocument/2006/relationships/image" Target="../media/image214.png"/><Relationship Id="rId12" Type="http://schemas.openxmlformats.org/officeDocument/2006/relationships/oleObject" Target="../embeddings/oleObject185.bin"/><Relationship Id="rId2" Type="http://schemas.openxmlformats.org/officeDocument/2006/relationships/slideLayout" Target="../slideLayouts/slideLayout2.xml"/><Relationship Id="rId1" Type="http://schemas.openxmlformats.org/officeDocument/2006/relationships/vmlDrawing" Target="../drawings/vmlDrawing47.vml"/><Relationship Id="rId6" Type="http://schemas.openxmlformats.org/officeDocument/2006/relationships/image" Target="../media/image212.wmf"/><Relationship Id="rId11" Type="http://schemas.openxmlformats.org/officeDocument/2006/relationships/image" Target="../media/image216.png"/><Relationship Id="rId5" Type="http://schemas.openxmlformats.org/officeDocument/2006/relationships/oleObject" Target="../embeddings/oleObject183.bin"/><Relationship Id="rId10" Type="http://schemas.openxmlformats.org/officeDocument/2006/relationships/image" Target="../media/image213.wmf"/><Relationship Id="rId4" Type="http://schemas.openxmlformats.org/officeDocument/2006/relationships/image" Target="../media/image211.wmf"/><Relationship Id="rId9" Type="http://schemas.openxmlformats.org/officeDocument/2006/relationships/oleObject" Target="../embeddings/oleObject184.bin"/><Relationship Id="rId14" Type="http://schemas.openxmlformats.org/officeDocument/2006/relationships/image" Target="../media/image217.png"/></Relationships>
</file>

<file path=ppt/slides/_rels/slide66.xml.rels><?xml version="1.0" encoding="UTF-8" standalone="yes"?>
<Relationships xmlns="http://schemas.openxmlformats.org/package/2006/relationships"><Relationship Id="rId8" Type="http://schemas.openxmlformats.org/officeDocument/2006/relationships/oleObject" Target="../embeddings/oleObject189.bin"/><Relationship Id="rId3" Type="http://schemas.openxmlformats.org/officeDocument/2006/relationships/oleObject" Target="../embeddings/oleObject186.bin"/><Relationship Id="rId7" Type="http://schemas.openxmlformats.org/officeDocument/2006/relationships/oleObject" Target="../embeddings/oleObject188.bin"/><Relationship Id="rId2" Type="http://schemas.openxmlformats.org/officeDocument/2006/relationships/slideLayout" Target="../slideLayouts/slideLayout2.xml"/><Relationship Id="rId1" Type="http://schemas.openxmlformats.org/officeDocument/2006/relationships/vmlDrawing" Target="../drawings/vmlDrawing48.vml"/><Relationship Id="rId6" Type="http://schemas.openxmlformats.org/officeDocument/2006/relationships/image" Target="../media/image218.wmf"/><Relationship Id="rId5" Type="http://schemas.openxmlformats.org/officeDocument/2006/relationships/oleObject" Target="../embeddings/oleObject187.bin"/><Relationship Id="rId4" Type="http://schemas.openxmlformats.org/officeDocument/2006/relationships/image" Target="../media/image213.wmf"/></Relationships>
</file>

<file path=ppt/slides/_rels/slide67.xml.rels><?xml version="1.0" encoding="UTF-8" standalone="yes"?>
<Relationships xmlns="http://schemas.openxmlformats.org/package/2006/relationships"><Relationship Id="rId3" Type="http://schemas.openxmlformats.org/officeDocument/2006/relationships/image" Target="../media/image219.png"/><Relationship Id="rId7" Type="http://schemas.openxmlformats.org/officeDocument/2006/relationships/image" Target="../media/image214.png"/><Relationship Id="rId2" Type="http://schemas.openxmlformats.org/officeDocument/2006/relationships/slideLayout" Target="../slideLayouts/slideLayout2.xml"/><Relationship Id="rId1" Type="http://schemas.openxmlformats.org/officeDocument/2006/relationships/vmlDrawing" Target="../drawings/vmlDrawing49.vml"/><Relationship Id="rId6" Type="http://schemas.openxmlformats.org/officeDocument/2006/relationships/image" Target="../media/image215.png"/><Relationship Id="rId5" Type="http://schemas.openxmlformats.org/officeDocument/2006/relationships/image" Target="../media/image210.wmf"/><Relationship Id="rId4" Type="http://schemas.openxmlformats.org/officeDocument/2006/relationships/oleObject" Target="../embeddings/oleObject190.bin"/></Relationships>
</file>

<file path=ppt/slides/_rels/slide68.xml.rels><?xml version="1.0" encoding="UTF-8" standalone="yes"?>
<Relationships xmlns="http://schemas.openxmlformats.org/package/2006/relationships"><Relationship Id="rId2" Type="http://schemas.openxmlformats.org/officeDocument/2006/relationships/image" Target="../media/image220.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221.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24.png"/><Relationship Id="rId5" Type="http://schemas.openxmlformats.org/officeDocument/2006/relationships/image" Target="../media/image223.png"/><Relationship Id="rId4" Type="http://schemas.openxmlformats.org/officeDocument/2006/relationships/image" Target="../media/image222.png"/></Relationships>
</file>

<file path=ppt/slides/_rels/slide7.xml.rels><?xml version="1.0" encoding="UTF-8" standalone="yes"?>
<Relationships xmlns="http://schemas.openxmlformats.org/package/2006/relationships"><Relationship Id="rId8" Type="http://schemas.openxmlformats.org/officeDocument/2006/relationships/image" Target="../media/image24.wmf"/><Relationship Id="rId3" Type="http://schemas.openxmlformats.org/officeDocument/2006/relationships/oleObject" Target="../embeddings/oleObject16.bin"/><Relationship Id="rId7" Type="http://schemas.openxmlformats.org/officeDocument/2006/relationships/oleObject" Target="../embeddings/oleObject18.bin"/><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23.wmf"/><Relationship Id="rId5" Type="http://schemas.openxmlformats.org/officeDocument/2006/relationships/oleObject" Target="../embeddings/oleObject17.bin"/><Relationship Id="rId10" Type="http://schemas.openxmlformats.org/officeDocument/2006/relationships/image" Target="../media/image26.png"/><Relationship Id="rId4" Type="http://schemas.openxmlformats.org/officeDocument/2006/relationships/image" Target="../media/image22.wmf"/><Relationship Id="rId9" Type="http://schemas.openxmlformats.org/officeDocument/2006/relationships/image" Target="../media/image25.png"/></Relationships>
</file>

<file path=ppt/slides/_rels/slide70.xml.rels><?xml version="1.0" encoding="UTF-8" standalone="yes"?>
<Relationships xmlns="http://schemas.openxmlformats.org/package/2006/relationships"><Relationship Id="rId3" Type="http://schemas.openxmlformats.org/officeDocument/2006/relationships/image" Target="../media/image225.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26.png"/></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227.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229.png"/><Relationship Id="rId2" Type="http://schemas.openxmlformats.org/officeDocument/2006/relationships/image" Target="../media/image228.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8" Type="http://schemas.openxmlformats.org/officeDocument/2006/relationships/image" Target="../media/image232.png"/><Relationship Id="rId3" Type="http://schemas.openxmlformats.org/officeDocument/2006/relationships/notesSlide" Target="../notesSlides/notesSlide12.xml"/><Relationship Id="rId7" Type="http://schemas.openxmlformats.org/officeDocument/2006/relationships/image" Target="../media/image231.wmf"/><Relationship Id="rId2" Type="http://schemas.openxmlformats.org/officeDocument/2006/relationships/slideLayout" Target="../slideLayouts/slideLayout2.xml"/><Relationship Id="rId1" Type="http://schemas.openxmlformats.org/officeDocument/2006/relationships/vmlDrawing" Target="../drawings/vmlDrawing50.vml"/><Relationship Id="rId6" Type="http://schemas.openxmlformats.org/officeDocument/2006/relationships/oleObject" Target="../embeddings/oleObject192.bin"/><Relationship Id="rId5" Type="http://schemas.openxmlformats.org/officeDocument/2006/relationships/image" Target="../media/image230.wmf"/><Relationship Id="rId4" Type="http://schemas.openxmlformats.org/officeDocument/2006/relationships/oleObject" Target="../embeddings/oleObject191.bin"/><Relationship Id="rId9" Type="http://schemas.openxmlformats.org/officeDocument/2006/relationships/image" Target="../media/image233.png"/></Relationships>
</file>

<file path=ppt/slides/_rels/slide75.xml.rels><?xml version="1.0" encoding="UTF-8" standalone="yes"?>
<Relationships xmlns="http://schemas.openxmlformats.org/package/2006/relationships"><Relationship Id="rId8" Type="http://schemas.openxmlformats.org/officeDocument/2006/relationships/image" Target="../media/image236.wmf"/><Relationship Id="rId3" Type="http://schemas.openxmlformats.org/officeDocument/2006/relationships/oleObject" Target="../embeddings/oleObject193.bin"/><Relationship Id="rId7" Type="http://schemas.openxmlformats.org/officeDocument/2006/relationships/oleObject" Target="../embeddings/oleObject195.bin"/><Relationship Id="rId2" Type="http://schemas.openxmlformats.org/officeDocument/2006/relationships/slideLayout" Target="../slideLayouts/slideLayout2.xml"/><Relationship Id="rId1" Type="http://schemas.openxmlformats.org/officeDocument/2006/relationships/vmlDrawing" Target="../drawings/vmlDrawing51.vml"/><Relationship Id="rId6" Type="http://schemas.openxmlformats.org/officeDocument/2006/relationships/image" Target="../media/image235.wmf"/><Relationship Id="rId5" Type="http://schemas.openxmlformats.org/officeDocument/2006/relationships/oleObject" Target="../embeddings/oleObject194.bin"/><Relationship Id="rId10" Type="http://schemas.openxmlformats.org/officeDocument/2006/relationships/image" Target="../media/image233.png"/><Relationship Id="rId4" Type="http://schemas.openxmlformats.org/officeDocument/2006/relationships/image" Target="../media/image234.wmf"/><Relationship Id="rId9" Type="http://schemas.openxmlformats.org/officeDocument/2006/relationships/image" Target="../media/image232.png"/></Relationships>
</file>

<file path=ppt/slides/_rels/slide76.xml.rels><?xml version="1.0" encoding="UTF-8" standalone="yes"?>
<Relationships xmlns="http://schemas.openxmlformats.org/package/2006/relationships"><Relationship Id="rId3" Type="http://schemas.openxmlformats.org/officeDocument/2006/relationships/image" Target="../media/image237.png"/><Relationship Id="rId2" Type="http://schemas.openxmlformats.org/officeDocument/2006/relationships/notesSlide" Target="../notesSlides/notesSlide13.xml"/><Relationship Id="rId1" Type="http://schemas.openxmlformats.org/officeDocument/2006/relationships/slideLayout" Target="../slideLayouts/slideLayout12.xml"/><Relationship Id="rId4" Type="http://schemas.openxmlformats.org/officeDocument/2006/relationships/image" Target="../media/image238.png"/></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78.xml.rels><?xml version="1.0" encoding="UTF-8" standalone="yes"?>
<Relationships xmlns="http://schemas.openxmlformats.org/package/2006/relationships"><Relationship Id="rId3" Type="http://schemas.openxmlformats.org/officeDocument/2006/relationships/image" Target="../media/image239.png"/><Relationship Id="rId2" Type="http://schemas.openxmlformats.org/officeDocument/2006/relationships/notesSlide" Target="../notesSlides/notesSlide15.xml"/><Relationship Id="rId1" Type="http://schemas.openxmlformats.org/officeDocument/2006/relationships/slideLayout" Target="../slideLayouts/slideLayout12.xml"/><Relationship Id="rId4" Type="http://schemas.openxmlformats.org/officeDocument/2006/relationships/image" Target="../media/image240.png"/></Relationships>
</file>

<file path=ppt/slides/_rels/slide79.xml.rels><?xml version="1.0" encoding="UTF-8" standalone="yes"?>
<Relationships xmlns="http://schemas.openxmlformats.org/package/2006/relationships"><Relationship Id="rId8" Type="http://schemas.openxmlformats.org/officeDocument/2006/relationships/oleObject" Target="../embeddings/oleObject198.bin"/><Relationship Id="rId3" Type="http://schemas.openxmlformats.org/officeDocument/2006/relationships/oleObject" Target="../embeddings/oleObject196.bin"/><Relationship Id="rId7" Type="http://schemas.openxmlformats.org/officeDocument/2006/relationships/image" Target="../media/image245.png"/><Relationship Id="rId2" Type="http://schemas.openxmlformats.org/officeDocument/2006/relationships/slideLayout" Target="../slideLayouts/slideLayout2.xml"/><Relationship Id="rId1" Type="http://schemas.openxmlformats.org/officeDocument/2006/relationships/vmlDrawing" Target="../drawings/vmlDrawing52.vml"/><Relationship Id="rId6" Type="http://schemas.openxmlformats.org/officeDocument/2006/relationships/image" Target="../media/image242.wmf"/><Relationship Id="rId11" Type="http://schemas.openxmlformats.org/officeDocument/2006/relationships/image" Target="../media/image244.wmf"/><Relationship Id="rId5" Type="http://schemas.openxmlformats.org/officeDocument/2006/relationships/oleObject" Target="../embeddings/oleObject197.bin"/><Relationship Id="rId10" Type="http://schemas.openxmlformats.org/officeDocument/2006/relationships/oleObject" Target="../embeddings/oleObject199.bin"/><Relationship Id="rId4" Type="http://schemas.openxmlformats.org/officeDocument/2006/relationships/image" Target="../media/image241.wmf"/><Relationship Id="rId9" Type="http://schemas.openxmlformats.org/officeDocument/2006/relationships/image" Target="../media/image243.wmf"/></Relationships>
</file>

<file path=ppt/slides/_rels/slide8.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slideLayout" Target="../slideLayouts/slideLayout2.xml"/><Relationship Id="rId1" Type="http://schemas.openxmlformats.org/officeDocument/2006/relationships/vmlDrawing" Target="../drawings/vmlDrawing4.vml"/><Relationship Id="rId5" Type="http://schemas.openxmlformats.org/officeDocument/2006/relationships/image" Target="../media/image25.png"/><Relationship Id="rId4" Type="http://schemas.openxmlformats.org/officeDocument/2006/relationships/image" Target="../media/image23.wmf"/></Relationships>
</file>

<file path=ppt/slides/_rels/slide80.xml.rels><?xml version="1.0" encoding="UTF-8" standalone="yes"?>
<Relationships xmlns="http://schemas.openxmlformats.org/package/2006/relationships"><Relationship Id="rId8" Type="http://schemas.openxmlformats.org/officeDocument/2006/relationships/image" Target="../media/image249.png"/><Relationship Id="rId3" Type="http://schemas.openxmlformats.org/officeDocument/2006/relationships/image" Target="../media/image232.png"/><Relationship Id="rId7" Type="http://schemas.openxmlformats.org/officeDocument/2006/relationships/image" Target="../media/image248.png"/><Relationship Id="rId2" Type="http://schemas.openxmlformats.org/officeDocument/2006/relationships/slideLayout" Target="../slideLayouts/slideLayout2.xml"/><Relationship Id="rId1" Type="http://schemas.openxmlformats.org/officeDocument/2006/relationships/vmlDrawing" Target="../drawings/vmlDrawing53.vml"/><Relationship Id="rId6" Type="http://schemas.openxmlformats.org/officeDocument/2006/relationships/image" Target="../media/image246.wmf"/><Relationship Id="rId5" Type="http://schemas.openxmlformats.org/officeDocument/2006/relationships/oleObject" Target="../embeddings/oleObject200.bin"/><Relationship Id="rId4" Type="http://schemas.openxmlformats.org/officeDocument/2006/relationships/image" Target="../media/image247.png"/></Relationships>
</file>

<file path=ppt/slides/_rels/slide81.xml.rels><?xml version="1.0" encoding="UTF-8" standalone="yes"?>
<Relationships xmlns="http://schemas.openxmlformats.org/package/2006/relationships"><Relationship Id="rId2" Type="http://schemas.openxmlformats.org/officeDocument/2006/relationships/image" Target="../media/image247.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250.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251.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29.wmf"/><Relationship Id="rId3" Type="http://schemas.openxmlformats.org/officeDocument/2006/relationships/oleObject" Target="../embeddings/oleObject20.bin"/><Relationship Id="rId7" Type="http://schemas.openxmlformats.org/officeDocument/2006/relationships/oleObject" Target="../embeddings/oleObject22.bin"/><Relationship Id="rId12" Type="http://schemas.openxmlformats.org/officeDocument/2006/relationships/image" Target="../media/image32.png"/><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image" Target="../media/image28.wmf"/><Relationship Id="rId11" Type="http://schemas.openxmlformats.org/officeDocument/2006/relationships/image" Target="../media/image31.png"/><Relationship Id="rId5" Type="http://schemas.openxmlformats.org/officeDocument/2006/relationships/oleObject" Target="../embeddings/oleObject21.bin"/><Relationship Id="rId10" Type="http://schemas.openxmlformats.org/officeDocument/2006/relationships/image" Target="../media/image30.wmf"/><Relationship Id="rId4" Type="http://schemas.openxmlformats.org/officeDocument/2006/relationships/image" Target="../media/image27.wmf"/><Relationship Id="rId9" Type="http://schemas.openxmlformats.org/officeDocument/2006/relationships/oleObject" Target="../embeddings/oleObject23.bin"/></Relationships>
</file>

<file path=ppt/slides/_rels/slide90.xml.rels><?xml version="1.0" encoding="UTF-8" standalone="yes"?>
<Relationships xmlns="http://schemas.openxmlformats.org/package/2006/relationships"><Relationship Id="rId2" Type="http://schemas.openxmlformats.org/officeDocument/2006/relationships/image" Target="../media/image252.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253.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255.png"/><Relationship Id="rId2" Type="http://schemas.openxmlformats.org/officeDocument/2006/relationships/image" Target="../media/image254.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256.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257.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258.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image" Target="../media/image259.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261.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262.png"/><Relationship Id="rId2" Type="http://schemas.openxmlformats.org/officeDocument/2006/relationships/image" Target="../media/image252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标题 1">
            <a:extLst>
              <a:ext uri="{FF2B5EF4-FFF2-40B4-BE49-F238E27FC236}">
                <a16:creationId xmlns:a16="http://schemas.microsoft.com/office/drawing/2014/main" id="{5D2FF10F-6BB7-4F6E-B0B5-C214F6E177F5}"/>
              </a:ext>
            </a:extLst>
          </p:cNvPr>
          <p:cNvSpPr>
            <a:spLocks noGrp="1" noChangeArrowheads="1"/>
          </p:cNvSpPr>
          <p:nvPr>
            <p:ph type="ctrTitle"/>
          </p:nvPr>
        </p:nvSpPr>
        <p:spPr>
          <a:xfrm>
            <a:off x="357188" y="765175"/>
            <a:ext cx="8458200" cy="2519363"/>
          </a:xfrm>
        </p:spPr>
        <p:txBody>
          <a:bodyPr/>
          <a:lstStyle/>
          <a:p>
            <a:pPr eaLnBrk="1" hangingPunct="1"/>
            <a:r>
              <a:rPr lang="zh-CN" altLang="en-US" sz="7200" dirty="0">
                <a:solidFill>
                  <a:schemeClr val="tx1"/>
                </a:solidFill>
                <a:latin typeface="隶书" panose="02010509060101010101" pitchFamily="49" charset="-122"/>
                <a:ea typeface="隶书" panose="02010509060101010101" pitchFamily="49" charset="-122"/>
              </a:rPr>
              <a:t>算法设计与分析</a:t>
            </a:r>
            <a:br>
              <a:rPr lang="en-US" altLang="zh-CN" sz="7200" dirty="0">
                <a:solidFill>
                  <a:schemeClr val="tx1"/>
                </a:solidFill>
                <a:latin typeface="隶书" panose="02010509060101010101" pitchFamily="49" charset="-122"/>
                <a:ea typeface="隶书" panose="02010509060101010101" pitchFamily="49" charset="-122"/>
              </a:rPr>
            </a:br>
            <a:r>
              <a:rPr lang="en-US" altLang="zh-CN" sz="3200" dirty="0">
                <a:solidFill>
                  <a:schemeClr val="tx1"/>
                </a:solidFill>
                <a:latin typeface="隶书" panose="02010509060101010101" pitchFamily="49" charset="-122"/>
                <a:ea typeface="隶书" panose="02010509060101010101" pitchFamily="49" charset="-122"/>
              </a:rPr>
              <a:t>Computer Algorithm Design &amp; Analysis</a:t>
            </a:r>
            <a:endParaRPr lang="zh-CN" altLang="en-US" sz="5400" dirty="0">
              <a:solidFill>
                <a:schemeClr val="tx1"/>
              </a:solidFill>
            </a:endParaRPr>
          </a:p>
        </p:txBody>
      </p:sp>
      <p:sp>
        <p:nvSpPr>
          <p:cNvPr id="6147" name="副标题 2">
            <a:extLst>
              <a:ext uri="{FF2B5EF4-FFF2-40B4-BE49-F238E27FC236}">
                <a16:creationId xmlns:a16="http://schemas.microsoft.com/office/drawing/2014/main" id="{CC8DF50D-DF82-435B-AF59-D3C51B3248AC}"/>
              </a:ext>
            </a:extLst>
          </p:cNvPr>
          <p:cNvSpPr>
            <a:spLocks noGrp="1" noChangeArrowheads="1"/>
          </p:cNvSpPr>
          <p:nvPr>
            <p:ph type="subTitle" idx="1"/>
          </p:nvPr>
        </p:nvSpPr>
        <p:spPr>
          <a:xfrm>
            <a:off x="357188" y="4357688"/>
            <a:ext cx="8458200" cy="1879600"/>
          </a:xfrm>
        </p:spPr>
        <p:txBody>
          <a:bodyPr/>
          <a:lstStyle/>
          <a:p>
            <a:pPr eaLnBrk="1" hangingPunct="1">
              <a:buFont typeface="Wingdings 2" panose="05020102010507070707" pitchFamily="18" charset="2"/>
              <a:buNone/>
            </a:pPr>
            <a:r>
              <a:rPr lang="zh-CN" altLang="en-US" sz="2500">
                <a:solidFill>
                  <a:schemeClr val="tx1"/>
                </a:solidFill>
              </a:rPr>
              <a:t>文明</a:t>
            </a:r>
            <a:endParaRPr lang="en-US" altLang="zh-CN" sz="2500">
              <a:solidFill>
                <a:schemeClr val="tx1"/>
              </a:solidFill>
            </a:endParaRPr>
          </a:p>
          <a:p>
            <a:pPr eaLnBrk="1" hangingPunct="1">
              <a:buFont typeface="Wingdings 2" panose="05020102010507070707" pitchFamily="18" charset="2"/>
              <a:buNone/>
            </a:pPr>
            <a:r>
              <a:rPr lang="en-US" altLang="zh-CN" sz="2500">
                <a:solidFill>
                  <a:schemeClr val="tx1"/>
                </a:solidFill>
                <a:hlinkClick r:id="rId3"/>
              </a:rPr>
              <a:t>mwenaa@hust.edu.cn</a:t>
            </a:r>
            <a:endParaRPr lang="en-US" altLang="zh-CN" sz="2500">
              <a:solidFill>
                <a:schemeClr val="tx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文本框 1">
            <a:extLst>
              <a:ext uri="{FF2B5EF4-FFF2-40B4-BE49-F238E27FC236}">
                <a16:creationId xmlns:a16="http://schemas.microsoft.com/office/drawing/2014/main" id="{C9D14CBF-8016-4692-9CD7-69BA26ECF4C7}"/>
              </a:ext>
            </a:extLst>
          </p:cNvPr>
          <p:cNvSpPr txBox="1">
            <a:spLocks noChangeArrowheads="1"/>
          </p:cNvSpPr>
          <p:nvPr/>
        </p:nvSpPr>
        <p:spPr bwMode="auto">
          <a:xfrm>
            <a:off x="66675" y="-26988"/>
            <a:ext cx="8812213" cy="572452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2"/>
                </a:solidFill>
                <a:latin typeface="微软雅黑" panose="020B0503020204020204" pitchFamily="34" charset="-122"/>
                <a:ea typeface="微软雅黑" panose="020B0503020204020204" pitchFamily="34" charset="-122"/>
              </a:defRPr>
            </a:lvl1pPr>
            <a:lvl2pPr marL="742950" indent="-285750">
              <a:spcBef>
                <a:spcPct val="20000"/>
              </a:spcBef>
              <a:buClr>
                <a:schemeClr val="folHlink"/>
              </a:buClr>
              <a:buSzPct val="60000"/>
              <a:buFont typeface="Wingdings" panose="05000000000000000000" pitchFamily="2" charset="2"/>
              <a:buChar char="n"/>
              <a:defRPr sz="2800">
                <a:solidFill>
                  <a:schemeClr val="tx2"/>
                </a:solidFill>
                <a:latin typeface="微软雅黑" panose="020B0503020204020204" pitchFamily="34" charset="-122"/>
                <a:ea typeface="微软雅黑" panose="020B0503020204020204" pitchFamily="34"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tx2"/>
                </a:solidFill>
                <a:latin typeface="微软雅黑" panose="020B0503020204020204" pitchFamily="34" charset="-122"/>
                <a:ea typeface="微软雅黑" panose="020B0503020204020204" pitchFamily="34" charset="-122"/>
              </a:defRPr>
            </a:lvl3pPr>
            <a:lvl4pPr marL="16002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4pPr>
            <a:lvl5pPr marL="20574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9pPr>
          </a:lstStyle>
          <a:p>
            <a:pPr>
              <a:lnSpc>
                <a:spcPct val="150000"/>
              </a:lnSpc>
              <a:spcBef>
                <a:spcPct val="0"/>
              </a:spcBef>
              <a:buClrTx/>
              <a:buSzTx/>
              <a:buFont typeface="Arial" panose="020B0604020202020204" pitchFamily="34" charset="0"/>
              <a:buNone/>
            </a:pPr>
            <a:r>
              <a:rPr lang="zh-CN" altLang="en-US" sz="2800" b="1">
                <a:solidFill>
                  <a:schemeClr val="tx1"/>
                </a:solidFill>
              </a:rPr>
              <a:t>（</a:t>
            </a:r>
            <a:r>
              <a:rPr lang="en-US" altLang="zh-CN" sz="2800" b="1">
                <a:solidFill>
                  <a:schemeClr val="tx1"/>
                </a:solidFill>
              </a:rPr>
              <a:t>1</a:t>
            </a:r>
            <a:r>
              <a:rPr lang="zh-CN" altLang="en-US" sz="2800" b="1">
                <a:solidFill>
                  <a:schemeClr val="tx1"/>
                </a:solidFill>
              </a:rPr>
              <a:t>）</a:t>
            </a:r>
            <a:r>
              <a:rPr lang="zh-CN" altLang="en-US" sz="2800" b="1">
                <a:solidFill>
                  <a:srgbClr val="FF0000"/>
                </a:solidFill>
              </a:rPr>
              <a:t>具有反平行边的流网络</a:t>
            </a:r>
          </a:p>
          <a:p>
            <a:pPr>
              <a:lnSpc>
                <a:spcPct val="150000"/>
              </a:lnSpc>
              <a:spcBef>
                <a:spcPct val="0"/>
              </a:spcBef>
              <a:buClrTx/>
              <a:buSzTx/>
              <a:buFont typeface="Arial" panose="020B0604020202020204" pitchFamily="34" charset="0"/>
              <a:buNone/>
            </a:pPr>
            <a:r>
              <a:rPr lang="zh-CN" altLang="en-US" sz="2400">
                <a:solidFill>
                  <a:schemeClr val="tx1"/>
                </a:solidFill>
              </a:rPr>
              <a:t> 转化方法：</a:t>
            </a:r>
            <a:r>
              <a:rPr lang="zh-CN" altLang="en-US" sz="2400">
                <a:solidFill>
                  <a:schemeClr val="tx1"/>
                </a:solidFill>
                <a:latin typeface="宋体" panose="02010600030101010101" pitchFamily="2" charset="-122"/>
                <a:ea typeface="宋体" panose="02010600030101010101" pitchFamily="2" charset="-122"/>
              </a:rPr>
              <a:t>对每一组反平行边     和     ，选择其中的一条，比如     ，然后加入一个新的结点</a:t>
            </a:r>
            <a:r>
              <a:rPr lang="en-US" altLang="zh-CN" sz="2400">
                <a:solidFill>
                  <a:schemeClr val="tx1"/>
                </a:solidFill>
                <a:latin typeface="宋体" panose="02010600030101010101" pitchFamily="2" charset="-122"/>
                <a:ea typeface="宋体" panose="02010600030101010101" pitchFamily="2" charset="-122"/>
              </a:rPr>
              <a:t>v’</a:t>
            </a:r>
            <a:r>
              <a:rPr lang="zh-CN" altLang="en-US" sz="2400">
                <a:solidFill>
                  <a:schemeClr val="tx1"/>
                </a:solidFill>
                <a:latin typeface="宋体" panose="02010600030101010101" pitchFamily="2" charset="-122"/>
                <a:ea typeface="宋体" panose="02010600030101010101" pitchFamily="2" charset="-122"/>
              </a:rPr>
              <a:t>，将其分为两条边     和     ，并将两条新加入的边的容量设为被替代掉的边     的容量，即</a:t>
            </a:r>
          </a:p>
          <a:p>
            <a:pPr>
              <a:lnSpc>
                <a:spcPct val="150000"/>
              </a:lnSpc>
              <a:spcBef>
                <a:spcPct val="0"/>
              </a:spcBef>
              <a:buClrTx/>
              <a:buSzTx/>
              <a:buFont typeface="Arial" panose="020B0604020202020204" pitchFamily="34" charset="0"/>
              <a:buNone/>
            </a:pPr>
            <a:r>
              <a:rPr lang="zh-CN" altLang="en-US" sz="2400">
                <a:solidFill>
                  <a:schemeClr val="tx1"/>
                </a:solidFill>
                <a:latin typeface="宋体" panose="02010600030101010101" pitchFamily="2" charset="-122"/>
                <a:ea typeface="宋体" panose="02010600030101010101" pitchFamily="2" charset="-122"/>
              </a:rPr>
              <a:t>    </a:t>
            </a:r>
            <a:endParaRPr lang="en-US" altLang="zh-CN" sz="2400">
              <a:solidFill>
                <a:schemeClr val="tx1"/>
              </a:solidFill>
              <a:latin typeface="宋体" panose="02010600030101010101" pitchFamily="2" charset="-122"/>
              <a:ea typeface="宋体" panose="02010600030101010101" pitchFamily="2" charset="-122"/>
            </a:endParaRPr>
          </a:p>
          <a:p>
            <a:pPr>
              <a:lnSpc>
                <a:spcPct val="150000"/>
              </a:lnSpc>
              <a:spcBef>
                <a:spcPct val="0"/>
              </a:spcBef>
              <a:buClrTx/>
              <a:buSzTx/>
              <a:buFont typeface="Arial" panose="020B0604020202020204" pitchFamily="34" charset="0"/>
              <a:buNone/>
            </a:pPr>
            <a:endParaRPr lang="en-US" altLang="zh-CN" sz="2400">
              <a:solidFill>
                <a:schemeClr val="tx1"/>
              </a:solidFill>
              <a:latin typeface="宋体" panose="02010600030101010101" pitchFamily="2" charset="-122"/>
              <a:ea typeface="宋体" panose="02010600030101010101" pitchFamily="2" charset="-122"/>
            </a:endParaRPr>
          </a:p>
          <a:p>
            <a:pPr>
              <a:lnSpc>
                <a:spcPct val="150000"/>
              </a:lnSpc>
              <a:spcBef>
                <a:spcPct val="0"/>
              </a:spcBef>
              <a:buClrTx/>
              <a:buSzTx/>
              <a:buFont typeface="Arial" panose="020B0604020202020204" pitchFamily="34" charset="0"/>
              <a:buNone/>
            </a:pPr>
            <a:endParaRPr lang="en-US" altLang="zh-CN" sz="2400">
              <a:solidFill>
                <a:schemeClr val="tx1"/>
              </a:solidFill>
              <a:latin typeface="宋体" panose="02010600030101010101" pitchFamily="2" charset="-122"/>
              <a:ea typeface="宋体" panose="02010600030101010101" pitchFamily="2" charset="-122"/>
            </a:endParaRPr>
          </a:p>
          <a:p>
            <a:pPr>
              <a:lnSpc>
                <a:spcPct val="150000"/>
              </a:lnSpc>
              <a:spcBef>
                <a:spcPct val="0"/>
              </a:spcBef>
              <a:buClrTx/>
              <a:buSzTx/>
              <a:buFont typeface="Arial" panose="020B0604020202020204" pitchFamily="34" charset="0"/>
              <a:buNone/>
            </a:pPr>
            <a:endParaRPr lang="en-US" altLang="zh-CN" sz="2400">
              <a:solidFill>
                <a:schemeClr val="tx1"/>
              </a:solidFill>
              <a:latin typeface="宋体" panose="02010600030101010101" pitchFamily="2" charset="-122"/>
              <a:ea typeface="宋体" panose="02010600030101010101" pitchFamily="2" charset="-122"/>
            </a:endParaRPr>
          </a:p>
          <a:p>
            <a:pPr>
              <a:lnSpc>
                <a:spcPct val="150000"/>
              </a:lnSpc>
              <a:spcBef>
                <a:spcPct val="0"/>
              </a:spcBef>
              <a:buClrTx/>
              <a:buSzTx/>
              <a:buFont typeface="Arial" panose="020B0604020202020204" pitchFamily="34" charset="0"/>
              <a:buNone/>
            </a:pPr>
            <a:r>
              <a:rPr lang="zh-CN" altLang="en-US" sz="2400">
                <a:solidFill>
                  <a:schemeClr val="tx1"/>
                </a:solidFill>
                <a:latin typeface="宋体" panose="02010600030101010101" pitchFamily="2" charset="-122"/>
                <a:ea typeface="宋体" panose="02010600030101010101" pitchFamily="2" charset="-122"/>
              </a:rPr>
              <a:t> </a:t>
            </a:r>
            <a:endParaRPr lang="en-US" altLang="zh-CN" sz="2400">
              <a:solidFill>
                <a:schemeClr val="tx1"/>
              </a:solidFill>
              <a:latin typeface="宋体" panose="02010600030101010101" pitchFamily="2" charset="-122"/>
              <a:ea typeface="宋体" panose="02010600030101010101" pitchFamily="2" charset="-122"/>
            </a:endParaRPr>
          </a:p>
        </p:txBody>
      </p:sp>
      <p:graphicFrame>
        <p:nvGraphicFramePr>
          <p:cNvPr id="17411" name="对象 11">
            <a:hlinkClick r:id="" action="ppaction://ole?verb=0"/>
            <a:extLst>
              <a:ext uri="{FF2B5EF4-FFF2-40B4-BE49-F238E27FC236}">
                <a16:creationId xmlns:a16="http://schemas.microsoft.com/office/drawing/2014/main" id="{F184F36C-074F-42A2-91F8-A71D308B8FD9}"/>
              </a:ext>
            </a:extLst>
          </p:cNvPr>
          <p:cNvGraphicFramePr>
            <a:graphicFrameLocks noChangeAspect="1"/>
          </p:cNvGraphicFramePr>
          <p:nvPr/>
        </p:nvGraphicFramePr>
        <p:xfrm>
          <a:off x="4260850" y="787400"/>
          <a:ext cx="682625" cy="387350"/>
        </p:xfrm>
        <a:graphic>
          <a:graphicData uri="http://schemas.openxmlformats.org/presentationml/2006/ole">
            <mc:AlternateContent xmlns:mc="http://schemas.openxmlformats.org/markup-compatibility/2006">
              <mc:Choice xmlns:v="urn:schemas-microsoft-com:vml" Requires="v">
                <p:oleObj spid="_x0000_s17799" r:id="rId4" imgW="6143625" imgH="3514725" progId="Equation.KSEE3">
                  <p:embed/>
                </p:oleObj>
              </mc:Choice>
              <mc:Fallback>
                <p:oleObj r:id="rId4" imgW="6143625" imgH="3514725" progId="Equation.KSEE3">
                  <p:embed/>
                  <p:pic>
                    <p:nvPicPr>
                      <p:cNvPr id="0" name="对象 1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60850" y="787400"/>
                        <a:ext cx="68262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7412" name="对象 13">
            <a:hlinkClick r:id="" action="ppaction://ole?verb=0"/>
            <a:extLst>
              <a:ext uri="{FF2B5EF4-FFF2-40B4-BE49-F238E27FC236}">
                <a16:creationId xmlns:a16="http://schemas.microsoft.com/office/drawing/2014/main" id="{6CD7E0B1-2695-40AE-A07D-C5C25BC401A0}"/>
              </a:ext>
            </a:extLst>
          </p:cNvPr>
          <p:cNvGraphicFramePr>
            <a:graphicFrameLocks noChangeAspect="1"/>
          </p:cNvGraphicFramePr>
          <p:nvPr/>
        </p:nvGraphicFramePr>
        <p:xfrm>
          <a:off x="5322888" y="788988"/>
          <a:ext cx="658812" cy="374650"/>
        </p:xfrm>
        <a:graphic>
          <a:graphicData uri="http://schemas.openxmlformats.org/presentationml/2006/ole">
            <mc:AlternateContent xmlns:mc="http://schemas.openxmlformats.org/markup-compatibility/2006">
              <mc:Choice xmlns:v="urn:schemas-microsoft-com:vml" Requires="v">
                <p:oleObj spid="_x0000_s17800" r:id="rId6" imgW="6143625" imgH="3514725" progId="Equation.KSEE3">
                  <p:embed/>
                </p:oleObj>
              </mc:Choice>
              <mc:Fallback>
                <p:oleObj r:id="rId6" imgW="6143625" imgH="3514725" progId="Equation.KSEE3">
                  <p:embed/>
                  <p:pic>
                    <p:nvPicPr>
                      <p:cNvPr id="0" name="对象 1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22888" y="788988"/>
                        <a:ext cx="658812" cy="37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7413" name="对象 15">
            <a:hlinkClick r:id="" action="ppaction://ole?verb=0"/>
            <a:extLst>
              <a:ext uri="{FF2B5EF4-FFF2-40B4-BE49-F238E27FC236}">
                <a16:creationId xmlns:a16="http://schemas.microsoft.com/office/drawing/2014/main" id="{5573D5AA-94D3-470B-88C6-05343A56CB68}"/>
              </a:ext>
            </a:extLst>
          </p:cNvPr>
          <p:cNvGraphicFramePr>
            <a:graphicFrameLocks noChangeAspect="1"/>
          </p:cNvGraphicFramePr>
          <p:nvPr/>
        </p:nvGraphicFramePr>
        <p:xfrm>
          <a:off x="827088" y="1352550"/>
          <a:ext cx="666750" cy="381000"/>
        </p:xfrm>
        <a:graphic>
          <a:graphicData uri="http://schemas.openxmlformats.org/presentationml/2006/ole">
            <mc:AlternateContent xmlns:mc="http://schemas.openxmlformats.org/markup-compatibility/2006">
              <mc:Choice xmlns:v="urn:schemas-microsoft-com:vml" Requires="v">
                <p:oleObj spid="_x0000_s17801" r:id="rId8" imgW="6143625" imgH="3514725" progId="Equation.KSEE3">
                  <p:embed/>
                </p:oleObj>
              </mc:Choice>
              <mc:Fallback>
                <p:oleObj r:id="rId8" imgW="6143625" imgH="3514725" progId="Equation.KSEE3">
                  <p:embed/>
                  <p:pic>
                    <p:nvPicPr>
                      <p:cNvPr id="0" name="对象 1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7088" y="1352550"/>
                        <a:ext cx="66675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7414" name="对象 17">
            <a:hlinkClick r:id="" action="ppaction://ole?verb=0"/>
            <a:extLst>
              <a:ext uri="{FF2B5EF4-FFF2-40B4-BE49-F238E27FC236}">
                <a16:creationId xmlns:a16="http://schemas.microsoft.com/office/drawing/2014/main" id="{7F6B6F56-9CB7-42C1-A781-24040572F041}"/>
              </a:ext>
            </a:extLst>
          </p:cNvPr>
          <p:cNvGraphicFramePr>
            <a:graphicFrameLocks noChangeAspect="1"/>
          </p:cNvGraphicFramePr>
          <p:nvPr/>
        </p:nvGraphicFramePr>
        <p:xfrm>
          <a:off x="7885113" y="1314450"/>
          <a:ext cx="712787" cy="368300"/>
        </p:xfrm>
        <a:graphic>
          <a:graphicData uri="http://schemas.openxmlformats.org/presentationml/2006/ole">
            <mc:AlternateContent xmlns:mc="http://schemas.openxmlformats.org/markup-compatibility/2006">
              <mc:Choice xmlns:v="urn:schemas-microsoft-com:vml" Requires="v">
                <p:oleObj spid="_x0000_s17802" r:id="rId9" imgW="6800850" imgH="3514725" progId="Equation.KSEE3">
                  <p:embed/>
                </p:oleObj>
              </mc:Choice>
              <mc:Fallback>
                <p:oleObj r:id="rId9" imgW="6800850" imgH="3514725" progId="Equation.KSEE3">
                  <p:embed/>
                  <p:pic>
                    <p:nvPicPr>
                      <p:cNvPr id="0" name="对象 1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885113" y="1314450"/>
                        <a:ext cx="71278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7415" name="对象 19">
            <a:hlinkClick r:id="" action="ppaction://ole?verb=0"/>
            <a:extLst>
              <a:ext uri="{FF2B5EF4-FFF2-40B4-BE49-F238E27FC236}">
                <a16:creationId xmlns:a16="http://schemas.microsoft.com/office/drawing/2014/main" id="{870400F9-4202-449F-BFB5-E2ECDF30F501}"/>
              </a:ext>
            </a:extLst>
          </p:cNvPr>
          <p:cNvGraphicFramePr>
            <a:graphicFrameLocks noChangeAspect="1"/>
          </p:cNvGraphicFramePr>
          <p:nvPr/>
        </p:nvGraphicFramePr>
        <p:xfrm>
          <a:off x="469900" y="1844675"/>
          <a:ext cx="714375" cy="379413"/>
        </p:xfrm>
        <a:graphic>
          <a:graphicData uri="http://schemas.openxmlformats.org/presentationml/2006/ole">
            <mc:AlternateContent xmlns:mc="http://schemas.openxmlformats.org/markup-compatibility/2006">
              <mc:Choice xmlns:v="urn:schemas-microsoft-com:vml" Requires="v">
                <p:oleObj spid="_x0000_s17803" r:id="rId11" imgW="6581775" imgH="3514725" progId="Equation.KSEE3">
                  <p:embed/>
                </p:oleObj>
              </mc:Choice>
              <mc:Fallback>
                <p:oleObj r:id="rId11" imgW="6581775" imgH="3514725" progId="Equation.KSEE3">
                  <p:embed/>
                  <p:pic>
                    <p:nvPicPr>
                      <p:cNvPr id="0" name="对象 19"/>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69900" y="1844675"/>
                        <a:ext cx="714375" cy="379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7416" name="对象 21">
            <a:hlinkClick r:id="" action="ppaction://ole?verb=0"/>
            <a:extLst>
              <a:ext uri="{FF2B5EF4-FFF2-40B4-BE49-F238E27FC236}">
                <a16:creationId xmlns:a16="http://schemas.microsoft.com/office/drawing/2014/main" id="{D8C881DA-E6A0-4BA4-A085-F83A3070BB2C}"/>
              </a:ext>
            </a:extLst>
          </p:cNvPr>
          <p:cNvGraphicFramePr>
            <a:graphicFrameLocks noChangeAspect="1"/>
          </p:cNvGraphicFramePr>
          <p:nvPr/>
        </p:nvGraphicFramePr>
        <p:xfrm>
          <a:off x="2687638" y="2963863"/>
          <a:ext cx="4400550" cy="569912"/>
        </p:xfrm>
        <a:graphic>
          <a:graphicData uri="http://schemas.openxmlformats.org/presentationml/2006/ole">
            <mc:AlternateContent xmlns:mc="http://schemas.openxmlformats.org/markup-compatibility/2006">
              <mc:Choice xmlns:v="urn:schemas-microsoft-com:vml" Requires="v">
                <p:oleObj spid="_x0000_s17804" r:id="rId13" imgW="27212925" imgH="3514725" progId="Equation.KSEE3">
                  <p:embed/>
                </p:oleObj>
              </mc:Choice>
              <mc:Fallback>
                <p:oleObj r:id="rId13" imgW="27212925" imgH="3514725" progId="Equation.KSEE3">
                  <p:embed/>
                  <p:pic>
                    <p:nvPicPr>
                      <p:cNvPr id="0" name="对象 21"/>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87638" y="2963863"/>
                        <a:ext cx="4400550" cy="569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17417" name="组合 1">
            <a:extLst>
              <a:ext uri="{FF2B5EF4-FFF2-40B4-BE49-F238E27FC236}">
                <a16:creationId xmlns:a16="http://schemas.microsoft.com/office/drawing/2014/main" id="{E87ABF8F-7D65-4469-AAFE-B7B64B19F277}"/>
              </a:ext>
            </a:extLst>
          </p:cNvPr>
          <p:cNvGrpSpPr>
            <a:grpSpLocks/>
          </p:cNvGrpSpPr>
          <p:nvPr/>
        </p:nvGrpSpPr>
        <p:grpSpPr bwMode="auto">
          <a:xfrm>
            <a:off x="1403350" y="3581400"/>
            <a:ext cx="7661275" cy="2484438"/>
            <a:chOff x="1347985" y="3573016"/>
            <a:chExt cx="7256463" cy="2266950"/>
          </a:xfrm>
        </p:grpSpPr>
        <p:pic>
          <p:nvPicPr>
            <p:cNvPr id="17422" name="图片 9" descr="4">
              <a:extLst>
                <a:ext uri="{FF2B5EF4-FFF2-40B4-BE49-F238E27FC236}">
                  <a16:creationId xmlns:a16="http://schemas.microsoft.com/office/drawing/2014/main" id="{FA6A786A-A291-458E-B628-3ADABDAC6ED9}"/>
                </a:ext>
              </a:extLst>
            </p:cNvPr>
            <p:cNvPicPr>
              <a:picLocks noChangeAspect="1"/>
            </p:cNvPicPr>
            <p:nvPr/>
          </p:nvPicPr>
          <p:blipFill>
            <a:blip r:embed="rId15">
              <a:extLst>
                <a:ext uri="{28A0092B-C50C-407E-A947-70E740481C1C}">
                  <a14:useLocalDpi xmlns:a14="http://schemas.microsoft.com/office/drawing/2010/main" val="0"/>
                </a:ext>
              </a:extLst>
            </a:blip>
            <a:srcRect/>
            <a:stretch>
              <a:fillRect/>
            </a:stretch>
          </p:blipFill>
          <p:spPr bwMode="auto">
            <a:xfrm>
              <a:off x="1347985" y="3693666"/>
              <a:ext cx="3341688" cy="163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3" name="图片 22" descr="5">
              <a:extLst>
                <a:ext uri="{FF2B5EF4-FFF2-40B4-BE49-F238E27FC236}">
                  <a16:creationId xmlns:a16="http://schemas.microsoft.com/office/drawing/2014/main" id="{14939A74-C08F-4E8A-913B-3E97009F7D01}"/>
                </a:ext>
              </a:extLst>
            </p:cNvPr>
            <p:cNvPicPr>
              <a:picLocks noChangeAspect="1"/>
            </p:cNvPicPr>
            <p:nvPr/>
          </p:nvPicPr>
          <p:blipFill>
            <a:blip r:embed="rId16">
              <a:extLst>
                <a:ext uri="{28A0092B-C50C-407E-A947-70E740481C1C}">
                  <a14:useLocalDpi xmlns:a14="http://schemas.microsoft.com/office/drawing/2010/main" val="0"/>
                </a:ext>
              </a:extLst>
            </a:blip>
            <a:srcRect/>
            <a:stretch>
              <a:fillRect/>
            </a:stretch>
          </p:blipFill>
          <p:spPr bwMode="auto">
            <a:xfrm>
              <a:off x="4689673" y="3573016"/>
              <a:ext cx="3914775" cy="1876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24" name="文本框 23">
              <a:extLst>
                <a:ext uri="{FF2B5EF4-FFF2-40B4-BE49-F238E27FC236}">
                  <a16:creationId xmlns:a16="http://schemas.microsoft.com/office/drawing/2014/main" id="{92568682-C8A6-4667-A683-1587A7335E04}"/>
                </a:ext>
              </a:extLst>
            </p:cNvPr>
            <p:cNvSpPr txBox="1">
              <a:spLocks noChangeArrowheads="1"/>
            </p:cNvSpPr>
            <p:nvPr/>
          </p:nvSpPr>
          <p:spPr bwMode="auto">
            <a:xfrm>
              <a:off x="1574998" y="5471666"/>
              <a:ext cx="27003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2"/>
                  </a:solidFill>
                  <a:latin typeface="微软雅黑" panose="020B0503020204020204" pitchFamily="34" charset="-122"/>
                  <a:ea typeface="微软雅黑" panose="020B0503020204020204" pitchFamily="34" charset="-122"/>
                </a:defRPr>
              </a:lvl1pPr>
              <a:lvl2pPr marL="742950" indent="-285750">
                <a:spcBef>
                  <a:spcPct val="20000"/>
                </a:spcBef>
                <a:buClr>
                  <a:schemeClr val="folHlink"/>
                </a:buClr>
                <a:buSzPct val="60000"/>
                <a:buFont typeface="Wingdings" panose="05000000000000000000" pitchFamily="2" charset="2"/>
                <a:buChar char="n"/>
                <a:defRPr sz="2800">
                  <a:solidFill>
                    <a:schemeClr val="tx2"/>
                  </a:solidFill>
                  <a:latin typeface="微软雅黑" panose="020B0503020204020204" pitchFamily="34" charset="-122"/>
                  <a:ea typeface="微软雅黑" panose="020B0503020204020204" pitchFamily="34"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tx2"/>
                  </a:solidFill>
                  <a:latin typeface="微软雅黑" panose="020B0503020204020204" pitchFamily="34" charset="-122"/>
                  <a:ea typeface="微软雅黑" panose="020B0503020204020204" pitchFamily="34" charset="-122"/>
                </a:defRPr>
              </a:lvl3pPr>
              <a:lvl4pPr marL="16002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4pPr>
              <a:lvl5pPr marL="20574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9pPr>
            </a:lstStyle>
            <a:p>
              <a:pPr>
                <a:spcBef>
                  <a:spcPct val="0"/>
                </a:spcBef>
                <a:buClrTx/>
                <a:buSzTx/>
                <a:buFont typeface="Arial" panose="020B0604020202020204" pitchFamily="34" charset="0"/>
                <a:buNone/>
              </a:pPr>
              <a:r>
                <a:rPr lang="zh-CN" altLang="en-US" sz="1800">
                  <a:solidFill>
                    <a:schemeClr val="tx1"/>
                  </a:solidFill>
                  <a:latin typeface="Lucida Sans Unicode" panose="020B0602030504020204" pitchFamily="34" charset="0"/>
                  <a:ea typeface="宋体" panose="02010600030101010101" pitchFamily="2" charset="-122"/>
                </a:rPr>
                <a:t>具有反平行边        ，</a:t>
              </a:r>
            </a:p>
          </p:txBody>
        </p:sp>
        <p:graphicFrame>
          <p:nvGraphicFramePr>
            <p:cNvPr id="17425" name="对象 24">
              <a:hlinkClick r:id="" action="ppaction://ole?verb=0"/>
              <a:extLst>
                <a:ext uri="{FF2B5EF4-FFF2-40B4-BE49-F238E27FC236}">
                  <a16:creationId xmlns:a16="http://schemas.microsoft.com/office/drawing/2014/main" id="{2A44E2F5-C2BB-486B-A022-DA15B82C711E}"/>
                </a:ext>
              </a:extLst>
            </p:cNvPr>
            <p:cNvGraphicFramePr>
              <a:graphicFrameLocks noChangeAspect="1"/>
            </p:cNvGraphicFramePr>
            <p:nvPr/>
          </p:nvGraphicFramePr>
          <p:xfrm>
            <a:off x="3075185" y="5517704"/>
            <a:ext cx="565150" cy="274637"/>
          </p:xfrm>
          <a:graphic>
            <a:graphicData uri="http://schemas.openxmlformats.org/presentationml/2006/ole">
              <mc:AlternateContent xmlns:mc="http://schemas.openxmlformats.org/markup-compatibility/2006">
                <mc:Choice xmlns:v="urn:schemas-microsoft-com:vml" Requires="v">
                  <p:oleObj spid="_x0000_s17805" r:id="rId17" imgW="7677150" imgH="3733800" progId="Equation.KSEE3">
                    <p:embed/>
                  </p:oleObj>
                </mc:Choice>
                <mc:Fallback>
                  <p:oleObj r:id="rId17" imgW="7677150" imgH="3733800" progId="Equation.KSEE3">
                    <p:embed/>
                    <p:pic>
                      <p:nvPicPr>
                        <p:cNvPr id="0" name="对象 24"/>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075185" y="5517704"/>
                          <a:ext cx="56515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7426" name="对象 26">
              <a:hlinkClick r:id="" action="ppaction://ole?verb=0"/>
              <a:extLst>
                <a:ext uri="{FF2B5EF4-FFF2-40B4-BE49-F238E27FC236}">
                  <a16:creationId xmlns:a16="http://schemas.microsoft.com/office/drawing/2014/main" id="{74A56A85-286F-4897-97D2-D900E160E013}"/>
                </a:ext>
              </a:extLst>
            </p:cNvPr>
            <p:cNvGraphicFramePr>
              <a:graphicFrameLocks noChangeAspect="1"/>
            </p:cNvGraphicFramePr>
            <p:nvPr/>
          </p:nvGraphicFramePr>
          <p:xfrm>
            <a:off x="3673673" y="5517704"/>
            <a:ext cx="563562" cy="274637"/>
          </p:xfrm>
          <a:graphic>
            <a:graphicData uri="http://schemas.openxmlformats.org/presentationml/2006/ole">
              <mc:AlternateContent xmlns:mc="http://schemas.openxmlformats.org/markup-compatibility/2006">
                <mc:Choice xmlns:v="urn:schemas-microsoft-com:vml" Requires="v">
                  <p:oleObj spid="_x0000_s17806" r:id="rId19" imgW="7677150" imgH="3733800" progId="Equation.KSEE3">
                    <p:embed/>
                  </p:oleObj>
                </mc:Choice>
                <mc:Fallback>
                  <p:oleObj r:id="rId19" imgW="7677150" imgH="3733800" progId="Equation.KSEE3">
                    <p:embed/>
                    <p:pic>
                      <p:nvPicPr>
                        <p:cNvPr id="0" name="对象 26"/>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673673" y="5517704"/>
                          <a:ext cx="563562"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7427" name="文本框 28">
              <a:extLst>
                <a:ext uri="{FF2B5EF4-FFF2-40B4-BE49-F238E27FC236}">
                  <a16:creationId xmlns:a16="http://schemas.microsoft.com/office/drawing/2014/main" id="{118C6ADE-61D6-44FC-A198-0A09E51C6203}"/>
                </a:ext>
              </a:extLst>
            </p:cNvPr>
            <p:cNvSpPr txBox="1">
              <a:spLocks noChangeArrowheads="1"/>
            </p:cNvSpPr>
            <p:nvPr/>
          </p:nvSpPr>
          <p:spPr bwMode="auto">
            <a:xfrm>
              <a:off x="5199260" y="5424041"/>
              <a:ext cx="270033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2"/>
                  </a:solidFill>
                  <a:latin typeface="微软雅黑" panose="020B0503020204020204" pitchFamily="34" charset="-122"/>
                  <a:ea typeface="微软雅黑" panose="020B0503020204020204" pitchFamily="34" charset="-122"/>
                </a:defRPr>
              </a:lvl1pPr>
              <a:lvl2pPr marL="742950" indent="-285750">
                <a:spcBef>
                  <a:spcPct val="20000"/>
                </a:spcBef>
                <a:buClr>
                  <a:schemeClr val="folHlink"/>
                </a:buClr>
                <a:buSzPct val="60000"/>
                <a:buFont typeface="Wingdings" panose="05000000000000000000" pitchFamily="2" charset="2"/>
                <a:buChar char="n"/>
                <a:defRPr sz="2800">
                  <a:solidFill>
                    <a:schemeClr val="tx2"/>
                  </a:solidFill>
                  <a:latin typeface="微软雅黑" panose="020B0503020204020204" pitchFamily="34" charset="-122"/>
                  <a:ea typeface="微软雅黑" panose="020B0503020204020204" pitchFamily="34"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tx2"/>
                  </a:solidFill>
                  <a:latin typeface="微软雅黑" panose="020B0503020204020204" pitchFamily="34" charset="-122"/>
                  <a:ea typeface="微软雅黑" panose="020B0503020204020204" pitchFamily="34" charset="-122"/>
                </a:defRPr>
              </a:lvl3pPr>
              <a:lvl4pPr marL="16002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4pPr>
              <a:lvl5pPr marL="20574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9pPr>
            </a:lstStyle>
            <a:p>
              <a:pPr algn="ctr">
                <a:spcBef>
                  <a:spcPct val="0"/>
                </a:spcBef>
                <a:buClrTx/>
                <a:buSzTx/>
                <a:buFont typeface="Arial" panose="020B0604020202020204" pitchFamily="34" charset="0"/>
                <a:buNone/>
              </a:pPr>
              <a:r>
                <a:rPr lang="zh-CN" altLang="en-US" sz="1800">
                  <a:solidFill>
                    <a:schemeClr val="tx1"/>
                  </a:solidFill>
                  <a:latin typeface="Lucida Sans Unicode" panose="020B0602030504020204" pitchFamily="34" charset="0"/>
                  <a:ea typeface="宋体" panose="02010600030101010101" pitchFamily="2" charset="-122"/>
                </a:rPr>
                <a:t>替换</a:t>
              </a:r>
            </a:p>
          </p:txBody>
        </p:sp>
        <p:graphicFrame>
          <p:nvGraphicFramePr>
            <p:cNvPr id="17428" name="对象 29">
              <a:hlinkClick r:id="" action="ppaction://ole?verb=0"/>
              <a:extLst>
                <a:ext uri="{FF2B5EF4-FFF2-40B4-BE49-F238E27FC236}">
                  <a16:creationId xmlns:a16="http://schemas.microsoft.com/office/drawing/2014/main" id="{EE29E532-58A9-4BA4-AA94-582AF784DBAA}"/>
                </a:ext>
              </a:extLst>
            </p:cNvPr>
            <p:cNvGraphicFramePr>
              <a:graphicFrameLocks noChangeAspect="1"/>
            </p:cNvGraphicFramePr>
            <p:nvPr/>
          </p:nvGraphicFramePr>
          <p:xfrm>
            <a:off x="6793110" y="5449441"/>
            <a:ext cx="563563" cy="273050"/>
          </p:xfrm>
          <a:graphic>
            <a:graphicData uri="http://schemas.openxmlformats.org/presentationml/2006/ole">
              <mc:AlternateContent xmlns:mc="http://schemas.openxmlformats.org/markup-compatibility/2006">
                <mc:Choice xmlns:v="urn:schemas-microsoft-com:vml" Requires="v">
                  <p:oleObj spid="_x0000_s17807" r:id="rId21" imgW="7677150" imgH="3733800" progId="Equation.KSEE3">
                    <p:embed/>
                  </p:oleObj>
                </mc:Choice>
                <mc:Fallback>
                  <p:oleObj r:id="rId21" imgW="7677150" imgH="3733800" progId="Equation.KSEE3">
                    <p:embed/>
                    <p:pic>
                      <p:nvPicPr>
                        <p:cNvPr id="0" name="对象 29"/>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6793110" y="5449441"/>
                          <a:ext cx="563563"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pSp>
      <p:sp>
        <p:nvSpPr>
          <p:cNvPr id="17418" name="右箭头 1">
            <a:extLst>
              <a:ext uri="{FF2B5EF4-FFF2-40B4-BE49-F238E27FC236}">
                <a16:creationId xmlns:a16="http://schemas.microsoft.com/office/drawing/2014/main" id="{A966DD6C-8A4E-477C-84C2-D991D441301D}"/>
              </a:ext>
            </a:extLst>
          </p:cNvPr>
          <p:cNvSpPr>
            <a:spLocks noChangeArrowheads="1"/>
          </p:cNvSpPr>
          <p:nvPr/>
        </p:nvSpPr>
        <p:spPr bwMode="auto">
          <a:xfrm>
            <a:off x="4887913" y="4421188"/>
            <a:ext cx="215900" cy="274637"/>
          </a:xfrm>
          <a:prstGeom prst="rightArrow">
            <a:avLst>
              <a:gd name="adj1" fmla="val 50000"/>
              <a:gd name="adj2" fmla="val 50000"/>
            </a:avLst>
          </a:prstGeom>
          <a:solidFill>
            <a:schemeClr val="accent1"/>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3200">
                <a:solidFill>
                  <a:schemeClr val="tx2"/>
                </a:solidFill>
                <a:latin typeface="微软雅黑" panose="020B0503020204020204" pitchFamily="34" charset="-122"/>
                <a:ea typeface="微软雅黑" panose="020B0503020204020204" pitchFamily="34" charset="-122"/>
              </a:defRPr>
            </a:lvl1pPr>
            <a:lvl2pPr marL="742950" indent="-285750">
              <a:spcBef>
                <a:spcPct val="20000"/>
              </a:spcBef>
              <a:buClr>
                <a:schemeClr val="folHlink"/>
              </a:buClr>
              <a:buSzPct val="60000"/>
              <a:buFont typeface="Wingdings" panose="05000000000000000000" pitchFamily="2" charset="2"/>
              <a:buChar char="n"/>
              <a:defRPr sz="2800">
                <a:solidFill>
                  <a:schemeClr val="tx2"/>
                </a:solidFill>
                <a:latin typeface="微软雅黑" panose="020B0503020204020204" pitchFamily="34" charset="-122"/>
                <a:ea typeface="微软雅黑" panose="020B0503020204020204" pitchFamily="34"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tx2"/>
                </a:solidFill>
                <a:latin typeface="微软雅黑" panose="020B0503020204020204" pitchFamily="34" charset="-122"/>
                <a:ea typeface="微软雅黑" panose="020B0503020204020204" pitchFamily="34" charset="-122"/>
              </a:defRPr>
            </a:lvl3pPr>
            <a:lvl4pPr marL="16002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4pPr>
            <a:lvl5pPr marL="20574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9pPr>
          </a:lstStyle>
          <a:p>
            <a:pPr>
              <a:spcBef>
                <a:spcPct val="0"/>
              </a:spcBef>
              <a:buClrTx/>
              <a:buSzTx/>
              <a:buFont typeface="Arial" panose="020B0604020202020204" pitchFamily="34" charset="0"/>
              <a:buNone/>
            </a:pPr>
            <a:endParaRPr lang="zh-CN" altLang="en-US" sz="1800">
              <a:solidFill>
                <a:schemeClr val="tx1"/>
              </a:solidFill>
              <a:latin typeface="Arial" panose="020B0604020202020204" pitchFamily="34" charset="0"/>
              <a:ea typeface="宋体" panose="02010600030101010101" pitchFamily="2" charset="-122"/>
            </a:endParaRPr>
          </a:p>
        </p:txBody>
      </p:sp>
      <p:sp>
        <p:nvSpPr>
          <p:cNvPr id="17419" name="矩形 1">
            <a:extLst>
              <a:ext uri="{FF2B5EF4-FFF2-40B4-BE49-F238E27FC236}">
                <a16:creationId xmlns:a16="http://schemas.microsoft.com/office/drawing/2014/main" id="{2F8DC401-1022-4CE8-8686-F1A1D8C4503C}"/>
              </a:ext>
            </a:extLst>
          </p:cNvPr>
          <p:cNvSpPr>
            <a:spLocks noChangeArrowheads="1"/>
          </p:cNvSpPr>
          <p:nvPr/>
        </p:nvSpPr>
        <p:spPr bwMode="auto">
          <a:xfrm>
            <a:off x="558800" y="4265613"/>
            <a:ext cx="8001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2"/>
                </a:solidFill>
                <a:latin typeface="微软雅黑" panose="020B0503020204020204" pitchFamily="34" charset="-122"/>
                <a:ea typeface="微软雅黑" panose="020B0503020204020204" pitchFamily="34" charset="-122"/>
              </a:defRPr>
            </a:lvl1pPr>
            <a:lvl2pPr marL="742950" indent="-285750">
              <a:spcBef>
                <a:spcPct val="20000"/>
              </a:spcBef>
              <a:buClr>
                <a:schemeClr val="folHlink"/>
              </a:buClr>
              <a:buSzPct val="60000"/>
              <a:buFont typeface="Wingdings" panose="05000000000000000000" pitchFamily="2" charset="2"/>
              <a:buChar char="n"/>
              <a:defRPr sz="2800">
                <a:solidFill>
                  <a:schemeClr val="tx2"/>
                </a:solidFill>
                <a:latin typeface="微软雅黑" panose="020B0503020204020204" pitchFamily="34" charset="-122"/>
                <a:ea typeface="微软雅黑" panose="020B0503020204020204" pitchFamily="34"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tx2"/>
                </a:solidFill>
                <a:latin typeface="微软雅黑" panose="020B0503020204020204" pitchFamily="34" charset="-122"/>
                <a:ea typeface="微软雅黑" panose="020B0503020204020204" pitchFamily="34" charset="-122"/>
              </a:defRPr>
            </a:lvl3pPr>
            <a:lvl4pPr marL="16002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4pPr>
            <a:lvl5pPr marL="20574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9pPr>
          </a:lstStyle>
          <a:p>
            <a:pPr>
              <a:spcBef>
                <a:spcPct val="0"/>
              </a:spcBef>
              <a:buClrTx/>
              <a:buSzTx/>
              <a:buFontTx/>
              <a:buNone/>
            </a:pPr>
            <a:r>
              <a:rPr lang="zh-CN" altLang="en-US" sz="2400">
                <a:solidFill>
                  <a:schemeClr val="tx1"/>
                </a:solidFill>
              </a:rPr>
              <a:t>如：</a:t>
            </a:r>
          </a:p>
        </p:txBody>
      </p:sp>
      <p:sp>
        <p:nvSpPr>
          <p:cNvPr id="17420" name="矩形 2">
            <a:extLst>
              <a:ext uri="{FF2B5EF4-FFF2-40B4-BE49-F238E27FC236}">
                <a16:creationId xmlns:a16="http://schemas.microsoft.com/office/drawing/2014/main" id="{E2195DF9-5069-4065-B502-3870B0DB98C1}"/>
              </a:ext>
            </a:extLst>
          </p:cNvPr>
          <p:cNvSpPr>
            <a:spLocks noChangeArrowheads="1"/>
          </p:cNvSpPr>
          <p:nvPr/>
        </p:nvSpPr>
        <p:spPr bwMode="auto">
          <a:xfrm>
            <a:off x="1600200" y="6138863"/>
            <a:ext cx="7446963"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2"/>
                </a:solidFill>
                <a:latin typeface="微软雅黑" panose="020B0503020204020204" pitchFamily="34" charset="-122"/>
                <a:ea typeface="微软雅黑" panose="020B0503020204020204" pitchFamily="34" charset="-122"/>
              </a:defRPr>
            </a:lvl1pPr>
            <a:lvl2pPr marL="742950" indent="-285750">
              <a:spcBef>
                <a:spcPct val="20000"/>
              </a:spcBef>
              <a:buClr>
                <a:schemeClr val="folHlink"/>
              </a:buClr>
              <a:buSzPct val="60000"/>
              <a:buFont typeface="Wingdings" panose="05000000000000000000" pitchFamily="2" charset="2"/>
              <a:buChar char="n"/>
              <a:defRPr sz="2800">
                <a:solidFill>
                  <a:schemeClr val="tx2"/>
                </a:solidFill>
                <a:latin typeface="微软雅黑" panose="020B0503020204020204" pitchFamily="34" charset="-122"/>
                <a:ea typeface="微软雅黑" panose="020B0503020204020204" pitchFamily="34"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tx2"/>
                </a:solidFill>
                <a:latin typeface="微软雅黑" panose="020B0503020204020204" pitchFamily="34" charset="-122"/>
                <a:ea typeface="微软雅黑" panose="020B0503020204020204" pitchFamily="34" charset="-122"/>
              </a:defRPr>
            </a:lvl3pPr>
            <a:lvl4pPr marL="16002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4pPr>
            <a:lvl5pPr marL="20574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9pPr>
          </a:lstStyle>
          <a:p>
            <a:pPr>
              <a:lnSpc>
                <a:spcPct val="150000"/>
              </a:lnSpc>
              <a:spcBef>
                <a:spcPct val="0"/>
              </a:spcBef>
              <a:buClrTx/>
              <a:buSzTx/>
              <a:buFont typeface="Arial" panose="020B0604020202020204" pitchFamily="34" charset="0"/>
              <a:buNone/>
            </a:pPr>
            <a:r>
              <a:rPr lang="zh-CN" altLang="en-US" sz="2400">
                <a:solidFill>
                  <a:schemeClr val="tx1"/>
                </a:solidFill>
              </a:rPr>
              <a:t>可以证明，</a:t>
            </a:r>
            <a:r>
              <a:rPr lang="zh-CN" altLang="en-US" sz="2400" b="1">
                <a:solidFill>
                  <a:srgbClr val="0000FF"/>
                </a:solidFill>
              </a:rPr>
              <a:t>转换后的网络与原网络等价</a:t>
            </a:r>
            <a:r>
              <a:rPr lang="zh-CN" altLang="en-US" sz="2400">
                <a:solidFill>
                  <a:schemeClr val="tx1"/>
                </a:solidFill>
                <a:latin typeface="宋体" panose="02010600030101010101" pitchFamily="2" charset="-122"/>
                <a:ea typeface="宋体" panose="02010600030101010101" pitchFamily="2" charset="-122"/>
              </a:rPr>
              <a:t>。</a:t>
            </a:r>
            <a:r>
              <a:rPr lang="zh-CN" altLang="en-US" sz="1400">
                <a:solidFill>
                  <a:schemeClr val="tx1"/>
                </a:solidFill>
                <a:latin typeface="宋体" panose="02010600030101010101" pitchFamily="2" charset="-122"/>
                <a:ea typeface="宋体" panose="02010600030101010101" pitchFamily="2" charset="-122"/>
              </a:rPr>
              <a:t>留作练习（</a:t>
            </a:r>
            <a:r>
              <a:rPr lang="en-US" altLang="zh-CN" sz="1400">
                <a:solidFill>
                  <a:schemeClr val="tx1"/>
                </a:solidFill>
                <a:latin typeface="宋体" panose="02010600030101010101" pitchFamily="2" charset="-122"/>
                <a:ea typeface="宋体" panose="02010600030101010101" pitchFamily="2" charset="-122"/>
              </a:rPr>
              <a:t>26.1-1</a:t>
            </a:r>
            <a:r>
              <a:rPr lang="zh-CN" altLang="en-US" sz="1400">
                <a:solidFill>
                  <a:schemeClr val="tx1"/>
                </a:solidFill>
                <a:latin typeface="宋体" panose="02010600030101010101" pitchFamily="2" charset="-122"/>
                <a:ea typeface="宋体" panose="02010600030101010101" pitchFamily="2" charset="-122"/>
              </a:rPr>
              <a:t>）</a:t>
            </a:r>
            <a:endParaRPr lang="en-US" altLang="zh-CN" sz="1400">
              <a:solidFill>
                <a:schemeClr val="tx1"/>
              </a:solidFill>
              <a:latin typeface="宋体" panose="02010600030101010101" pitchFamily="2" charset="-122"/>
              <a:ea typeface="宋体" panose="02010600030101010101" pitchFamily="2" charset="-122"/>
            </a:endParaRPr>
          </a:p>
        </p:txBody>
      </p:sp>
      <p:graphicFrame>
        <p:nvGraphicFramePr>
          <p:cNvPr id="17421" name="对象 15">
            <a:hlinkClick r:id="" action="ppaction://ole?verb=0"/>
            <a:extLst>
              <a:ext uri="{FF2B5EF4-FFF2-40B4-BE49-F238E27FC236}">
                <a16:creationId xmlns:a16="http://schemas.microsoft.com/office/drawing/2014/main" id="{7A220AA3-4579-4485-A406-669D93F565E2}"/>
              </a:ext>
            </a:extLst>
          </p:cNvPr>
          <p:cNvGraphicFramePr>
            <a:graphicFrameLocks noChangeAspect="1"/>
          </p:cNvGraphicFramePr>
          <p:nvPr/>
        </p:nvGraphicFramePr>
        <p:xfrm>
          <a:off x="7667625" y="1895475"/>
          <a:ext cx="666750" cy="381000"/>
        </p:xfrm>
        <a:graphic>
          <a:graphicData uri="http://schemas.openxmlformats.org/presentationml/2006/ole">
            <mc:AlternateContent xmlns:mc="http://schemas.openxmlformats.org/markup-compatibility/2006">
              <mc:Choice xmlns:v="urn:schemas-microsoft-com:vml" Requires="v">
                <p:oleObj spid="_x0000_s17808" r:id="rId22" imgW="6143625" imgH="3514725" progId="Equation.KSEE3">
                  <p:embed/>
                </p:oleObj>
              </mc:Choice>
              <mc:Fallback>
                <p:oleObj r:id="rId22" imgW="6143625" imgH="3514725" progId="Equation.KSEE3">
                  <p:embed/>
                  <p:pic>
                    <p:nvPicPr>
                      <p:cNvPr id="0" name="对象 1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67625" y="1895475"/>
                        <a:ext cx="66675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0A7E9575-305F-4284-9F1A-BCCD64FCA01D}"/>
              </a:ext>
            </a:extLst>
          </p:cNvPr>
          <p:cNvSpPr>
            <a:spLocks noGrp="1"/>
          </p:cNvSpPr>
          <p:nvPr>
            <p:ph type="dt" sz="half" idx="10"/>
          </p:nvPr>
        </p:nvSpPr>
        <p:spPr/>
        <p:txBody>
          <a:bodyPr/>
          <a:lstStyle/>
          <a:p>
            <a:pPr>
              <a:defRPr/>
            </a:pPr>
            <a:fld id="{2DFCB9BC-F3D3-4E5E-BAEE-4D14475C927B}" type="datetime1">
              <a:rPr lang="zh-CN" altLang="en-US" smtClean="0"/>
              <a:pPr>
                <a:defRPr/>
              </a:pPr>
              <a:t>2021/11/24</a:t>
            </a:fld>
            <a:endParaRPr lang="zh-CN" altLang="en-US"/>
          </a:p>
        </p:txBody>
      </p:sp>
      <p:sp>
        <p:nvSpPr>
          <p:cNvPr id="5" name="灯片编号占位符 4">
            <a:extLst>
              <a:ext uri="{FF2B5EF4-FFF2-40B4-BE49-F238E27FC236}">
                <a16:creationId xmlns:a16="http://schemas.microsoft.com/office/drawing/2014/main" id="{6CFE2DB2-95FA-40E6-BDB4-4095F96A050D}"/>
              </a:ext>
            </a:extLst>
          </p:cNvPr>
          <p:cNvSpPr>
            <a:spLocks noGrp="1"/>
          </p:cNvSpPr>
          <p:nvPr>
            <p:ph type="sldNum" sz="quarter" idx="11"/>
          </p:nvPr>
        </p:nvSpPr>
        <p:spPr/>
        <p:txBody>
          <a:bodyPr/>
          <a:lstStyle/>
          <a:p>
            <a:fld id="{93BB6846-25DF-4933-979A-75F6E914D72D}" type="slidenum">
              <a:rPr lang="zh-CN" altLang="zh-CN" smtClean="0"/>
              <a:pPr/>
              <a:t>100</a:t>
            </a:fld>
            <a:endParaRPr lang="zh-CN" altLang="zh-CN"/>
          </a:p>
        </p:txBody>
      </p:sp>
      <p:pic>
        <p:nvPicPr>
          <p:cNvPr id="6" name="图片 5">
            <a:extLst>
              <a:ext uri="{FF2B5EF4-FFF2-40B4-BE49-F238E27FC236}">
                <a16:creationId xmlns:a16="http://schemas.microsoft.com/office/drawing/2014/main" id="{35A13543-1C58-4664-BD12-BEF1693D6F48}"/>
              </a:ext>
            </a:extLst>
          </p:cNvPr>
          <p:cNvPicPr>
            <a:picLocks noChangeAspect="1"/>
          </p:cNvPicPr>
          <p:nvPr/>
        </p:nvPicPr>
        <p:blipFill>
          <a:blip r:embed="rId2"/>
          <a:stretch>
            <a:fillRect/>
          </a:stretch>
        </p:blipFill>
        <p:spPr>
          <a:xfrm>
            <a:off x="107504" y="332656"/>
            <a:ext cx="8182934" cy="3248187"/>
          </a:xfrm>
          <a:prstGeom prst="rect">
            <a:avLst/>
          </a:prstGeom>
        </p:spPr>
      </p:pic>
      <p:pic>
        <p:nvPicPr>
          <p:cNvPr id="8" name="图片 7">
            <a:extLst>
              <a:ext uri="{FF2B5EF4-FFF2-40B4-BE49-F238E27FC236}">
                <a16:creationId xmlns:a16="http://schemas.microsoft.com/office/drawing/2014/main" id="{6AE2EB6E-D6E5-4BCA-A5DA-D06D35A9D0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6294" y="3645024"/>
            <a:ext cx="4227456" cy="2198781"/>
          </a:xfrm>
          <a:prstGeom prst="rect">
            <a:avLst/>
          </a:prstGeom>
        </p:spPr>
      </p:pic>
    </p:spTree>
    <p:extLst>
      <p:ext uri="{BB962C8B-B14F-4D97-AF65-F5344CB8AC3E}">
        <p14:creationId xmlns:p14="http://schemas.microsoft.com/office/powerpoint/2010/main" val="426739729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98EC70C4-1ED8-4C80-8043-0A3113D83A9B}"/>
              </a:ext>
            </a:extLst>
          </p:cNvPr>
          <p:cNvSpPr>
            <a:spLocks noGrp="1"/>
          </p:cNvSpPr>
          <p:nvPr>
            <p:ph type="dt" sz="half" idx="10"/>
          </p:nvPr>
        </p:nvSpPr>
        <p:spPr/>
        <p:txBody>
          <a:bodyPr/>
          <a:lstStyle/>
          <a:p>
            <a:pPr>
              <a:defRPr/>
            </a:pPr>
            <a:fld id="{2DFCB9BC-F3D3-4E5E-BAEE-4D14475C927B}" type="datetime1">
              <a:rPr lang="zh-CN" altLang="en-US" smtClean="0"/>
              <a:pPr>
                <a:defRPr/>
              </a:pPr>
              <a:t>2021/11/24</a:t>
            </a:fld>
            <a:endParaRPr lang="zh-CN" altLang="en-US"/>
          </a:p>
        </p:txBody>
      </p:sp>
      <p:sp>
        <p:nvSpPr>
          <p:cNvPr id="5" name="灯片编号占位符 4">
            <a:extLst>
              <a:ext uri="{FF2B5EF4-FFF2-40B4-BE49-F238E27FC236}">
                <a16:creationId xmlns:a16="http://schemas.microsoft.com/office/drawing/2014/main" id="{1FE1A88A-4842-4894-8AC3-7866AFF2DCE4}"/>
              </a:ext>
            </a:extLst>
          </p:cNvPr>
          <p:cNvSpPr>
            <a:spLocks noGrp="1"/>
          </p:cNvSpPr>
          <p:nvPr>
            <p:ph type="sldNum" sz="quarter" idx="11"/>
          </p:nvPr>
        </p:nvSpPr>
        <p:spPr/>
        <p:txBody>
          <a:bodyPr/>
          <a:lstStyle/>
          <a:p>
            <a:fld id="{93BB6846-25DF-4933-979A-75F6E914D72D}" type="slidenum">
              <a:rPr lang="zh-CN" altLang="zh-CN" smtClean="0"/>
              <a:pPr/>
              <a:t>101</a:t>
            </a:fld>
            <a:endParaRPr lang="zh-CN" altLang="zh-CN"/>
          </a:p>
        </p:txBody>
      </p:sp>
      <p:pic>
        <p:nvPicPr>
          <p:cNvPr id="6" name="图片 5">
            <a:extLst>
              <a:ext uri="{FF2B5EF4-FFF2-40B4-BE49-F238E27FC236}">
                <a16:creationId xmlns:a16="http://schemas.microsoft.com/office/drawing/2014/main" id="{2CC8D615-550A-4C53-A05A-68E43F518FAF}"/>
              </a:ext>
            </a:extLst>
          </p:cNvPr>
          <p:cNvPicPr>
            <a:picLocks noChangeAspect="1"/>
          </p:cNvPicPr>
          <p:nvPr/>
        </p:nvPicPr>
        <p:blipFill>
          <a:blip r:embed="rId2"/>
          <a:stretch>
            <a:fillRect/>
          </a:stretch>
        </p:blipFill>
        <p:spPr>
          <a:xfrm>
            <a:off x="107504" y="157162"/>
            <a:ext cx="8048397" cy="3053937"/>
          </a:xfrm>
          <a:prstGeom prst="rect">
            <a:avLst/>
          </a:prstGeom>
        </p:spPr>
      </p:pic>
      <p:pic>
        <p:nvPicPr>
          <p:cNvPr id="7" name="图片 6">
            <a:extLst>
              <a:ext uri="{FF2B5EF4-FFF2-40B4-BE49-F238E27FC236}">
                <a16:creationId xmlns:a16="http://schemas.microsoft.com/office/drawing/2014/main" id="{C04FE6E5-5F56-44F3-9707-154356B528E3}"/>
              </a:ext>
            </a:extLst>
          </p:cNvPr>
          <p:cNvPicPr>
            <a:picLocks noChangeAspect="1"/>
          </p:cNvPicPr>
          <p:nvPr/>
        </p:nvPicPr>
        <p:blipFill>
          <a:blip r:embed="rId3"/>
          <a:stretch>
            <a:fillRect/>
          </a:stretch>
        </p:blipFill>
        <p:spPr>
          <a:xfrm>
            <a:off x="2411760" y="3024663"/>
            <a:ext cx="5796136" cy="3676175"/>
          </a:xfrm>
          <a:prstGeom prst="rect">
            <a:avLst/>
          </a:prstGeom>
        </p:spPr>
      </p:pic>
    </p:spTree>
    <p:extLst>
      <p:ext uri="{BB962C8B-B14F-4D97-AF65-F5344CB8AC3E}">
        <p14:creationId xmlns:p14="http://schemas.microsoft.com/office/powerpoint/2010/main" val="395888151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文本框 1">
            <a:extLst>
              <a:ext uri="{FF2B5EF4-FFF2-40B4-BE49-F238E27FC236}">
                <a16:creationId xmlns:a16="http://schemas.microsoft.com/office/drawing/2014/main" id="{F668D8BC-6A89-434F-A8DC-A7F6AEDA97CF}"/>
              </a:ext>
            </a:extLst>
          </p:cNvPr>
          <p:cNvSpPr txBox="1">
            <a:spLocks noChangeArrowheads="1"/>
          </p:cNvSpPr>
          <p:nvPr/>
        </p:nvSpPr>
        <p:spPr bwMode="auto">
          <a:xfrm>
            <a:off x="323850" y="476250"/>
            <a:ext cx="8496300" cy="51704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2"/>
                </a:solidFill>
                <a:latin typeface="微软雅黑" panose="020B0503020204020204" pitchFamily="34" charset="-122"/>
                <a:ea typeface="微软雅黑" panose="020B0503020204020204" pitchFamily="34" charset="-122"/>
              </a:defRPr>
            </a:lvl1pPr>
            <a:lvl2pPr marL="742950" indent="-285750">
              <a:spcBef>
                <a:spcPct val="20000"/>
              </a:spcBef>
              <a:buClr>
                <a:schemeClr val="folHlink"/>
              </a:buClr>
              <a:buSzPct val="60000"/>
              <a:buFont typeface="Wingdings" panose="05000000000000000000" pitchFamily="2" charset="2"/>
              <a:buChar char="n"/>
              <a:defRPr sz="2800">
                <a:solidFill>
                  <a:schemeClr val="tx2"/>
                </a:solidFill>
                <a:latin typeface="微软雅黑" panose="020B0503020204020204" pitchFamily="34" charset="-122"/>
                <a:ea typeface="微软雅黑" panose="020B0503020204020204" pitchFamily="34"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tx2"/>
                </a:solidFill>
                <a:latin typeface="微软雅黑" panose="020B0503020204020204" pitchFamily="34" charset="-122"/>
                <a:ea typeface="微软雅黑" panose="020B0503020204020204" pitchFamily="34" charset="-122"/>
              </a:defRPr>
            </a:lvl3pPr>
            <a:lvl4pPr marL="16002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4pPr>
            <a:lvl5pPr marL="20574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9pPr>
          </a:lstStyle>
          <a:p>
            <a:pPr>
              <a:lnSpc>
                <a:spcPct val="150000"/>
              </a:lnSpc>
              <a:spcBef>
                <a:spcPct val="0"/>
              </a:spcBef>
              <a:buClrTx/>
              <a:buSzTx/>
              <a:buFont typeface="Arial" panose="020B0604020202020204" pitchFamily="34" charset="0"/>
              <a:buNone/>
            </a:pPr>
            <a:r>
              <a:rPr lang="zh-CN" altLang="en-US" sz="2800" b="1">
                <a:solidFill>
                  <a:schemeClr val="tx1"/>
                </a:solidFill>
              </a:rPr>
              <a:t>最大流总结</a:t>
            </a:r>
          </a:p>
          <a:p>
            <a:pPr>
              <a:lnSpc>
                <a:spcPct val="150000"/>
              </a:lnSpc>
              <a:spcBef>
                <a:spcPct val="0"/>
              </a:spcBef>
              <a:buClrTx/>
              <a:buSzTx/>
              <a:buFont typeface="Arial" panose="020B0604020202020204" pitchFamily="34" charset="0"/>
              <a:buNone/>
            </a:pPr>
            <a:r>
              <a:rPr lang="en-US" altLang="zh-CN" sz="2400">
                <a:solidFill>
                  <a:schemeClr val="tx1"/>
                </a:solidFill>
              </a:rPr>
              <a:t>1. </a:t>
            </a:r>
            <a:r>
              <a:rPr lang="zh-CN" altLang="en-US" sz="2400">
                <a:solidFill>
                  <a:schemeClr val="tx1"/>
                </a:solidFill>
              </a:rPr>
              <a:t>基本概念：</a:t>
            </a:r>
            <a:r>
              <a:rPr lang="zh-CN" altLang="en-US" sz="2400" b="1">
                <a:solidFill>
                  <a:schemeClr val="tx1"/>
                </a:solidFill>
              </a:rPr>
              <a:t>流网络</a:t>
            </a:r>
            <a:r>
              <a:rPr lang="zh-CN" altLang="en-US" sz="2400">
                <a:solidFill>
                  <a:schemeClr val="tx1"/>
                </a:solidFill>
              </a:rPr>
              <a:t>，</a:t>
            </a:r>
            <a:r>
              <a:rPr lang="zh-CN" altLang="en-US" sz="2400" b="1">
                <a:solidFill>
                  <a:schemeClr val="tx1"/>
                </a:solidFill>
              </a:rPr>
              <a:t>流</a:t>
            </a:r>
            <a:r>
              <a:rPr lang="zh-CN" altLang="en-US" sz="2400">
                <a:solidFill>
                  <a:schemeClr val="tx1"/>
                </a:solidFill>
              </a:rPr>
              <a:t>，</a:t>
            </a:r>
            <a:r>
              <a:rPr lang="zh-CN" altLang="en-US" sz="2400" b="1">
                <a:solidFill>
                  <a:schemeClr val="tx1"/>
                </a:solidFill>
              </a:rPr>
              <a:t>最大流</a:t>
            </a:r>
            <a:r>
              <a:rPr lang="zh-CN" altLang="en-US" sz="2400">
                <a:solidFill>
                  <a:schemeClr val="tx1"/>
                </a:solidFill>
              </a:rPr>
              <a:t>等；</a:t>
            </a:r>
          </a:p>
          <a:p>
            <a:pPr>
              <a:lnSpc>
                <a:spcPct val="150000"/>
              </a:lnSpc>
              <a:spcBef>
                <a:spcPct val="0"/>
              </a:spcBef>
              <a:buClrTx/>
              <a:buSzTx/>
              <a:buFont typeface="Arial" panose="020B0604020202020204" pitchFamily="34" charset="0"/>
              <a:buNone/>
            </a:pPr>
            <a:r>
              <a:rPr lang="en-US" altLang="zh-CN" sz="2400">
                <a:solidFill>
                  <a:schemeClr val="tx1"/>
                </a:solidFill>
              </a:rPr>
              <a:t>2. </a:t>
            </a:r>
            <a:r>
              <a:rPr lang="zh-CN" altLang="en-US" sz="2400">
                <a:solidFill>
                  <a:schemeClr val="tx1"/>
                </a:solidFill>
              </a:rPr>
              <a:t>解决最大流问题的</a:t>
            </a:r>
            <a:r>
              <a:rPr lang="en-US" altLang="zh-CN" sz="2400" b="1">
                <a:solidFill>
                  <a:schemeClr val="tx1"/>
                </a:solidFill>
              </a:rPr>
              <a:t>Ford-Fulkerson</a:t>
            </a:r>
            <a:r>
              <a:rPr lang="zh-CN" altLang="en-US" sz="2400" b="1">
                <a:solidFill>
                  <a:schemeClr val="tx1"/>
                </a:solidFill>
              </a:rPr>
              <a:t>方法</a:t>
            </a:r>
            <a:r>
              <a:rPr lang="zh-CN" altLang="en-US" sz="2400">
                <a:solidFill>
                  <a:schemeClr val="tx1"/>
                </a:solidFill>
              </a:rPr>
              <a:t>，相关概念有</a:t>
            </a:r>
            <a:r>
              <a:rPr lang="zh-CN" altLang="en-US" sz="2400" b="1">
                <a:solidFill>
                  <a:schemeClr val="tx1"/>
                </a:solidFill>
              </a:rPr>
              <a:t>残存网络</a:t>
            </a:r>
            <a:r>
              <a:rPr lang="zh-CN" altLang="en-US" sz="2400">
                <a:solidFill>
                  <a:schemeClr val="tx1"/>
                </a:solidFill>
              </a:rPr>
              <a:t>、</a:t>
            </a:r>
            <a:r>
              <a:rPr lang="zh-CN" altLang="en-US" sz="2400" b="1">
                <a:solidFill>
                  <a:schemeClr val="tx1"/>
                </a:solidFill>
              </a:rPr>
              <a:t>增广路径</a:t>
            </a:r>
            <a:r>
              <a:rPr lang="zh-CN" altLang="en-US" sz="2400">
                <a:solidFill>
                  <a:schemeClr val="tx1"/>
                </a:solidFill>
              </a:rPr>
              <a:t>以及理论基础</a:t>
            </a:r>
            <a:r>
              <a:rPr lang="zh-CN" altLang="en-US" sz="2400" b="1">
                <a:solidFill>
                  <a:schemeClr val="tx1"/>
                </a:solidFill>
              </a:rPr>
              <a:t>最大流最小切割定理</a:t>
            </a:r>
            <a:r>
              <a:rPr lang="zh-CN" altLang="en-US" sz="2400">
                <a:solidFill>
                  <a:schemeClr val="tx1"/>
                </a:solidFill>
              </a:rPr>
              <a:t>；</a:t>
            </a:r>
          </a:p>
          <a:p>
            <a:pPr>
              <a:lnSpc>
                <a:spcPct val="150000"/>
              </a:lnSpc>
              <a:spcBef>
                <a:spcPct val="0"/>
              </a:spcBef>
              <a:buClrTx/>
              <a:buSzTx/>
              <a:buFont typeface="Arial" panose="020B0604020202020204" pitchFamily="34" charset="0"/>
              <a:buNone/>
            </a:pPr>
            <a:r>
              <a:rPr lang="en-US" altLang="zh-CN" sz="2400">
                <a:solidFill>
                  <a:schemeClr val="tx1"/>
                </a:solidFill>
              </a:rPr>
              <a:t>3. </a:t>
            </a:r>
            <a:r>
              <a:rPr lang="en-US" altLang="zh-CN" sz="2400" b="1">
                <a:solidFill>
                  <a:schemeClr val="tx1"/>
                </a:solidFill>
              </a:rPr>
              <a:t>Ford-Fulkerson</a:t>
            </a:r>
            <a:r>
              <a:rPr lang="zh-CN" altLang="en-US" sz="2400" b="1">
                <a:solidFill>
                  <a:schemeClr val="tx1"/>
                </a:solidFill>
              </a:rPr>
              <a:t>算法</a:t>
            </a:r>
            <a:r>
              <a:rPr lang="zh-CN" altLang="en-US" sz="2400">
                <a:solidFill>
                  <a:schemeClr val="tx1"/>
                </a:solidFill>
              </a:rPr>
              <a:t>和</a:t>
            </a:r>
            <a:r>
              <a:rPr lang="en-US" altLang="zh-CN" sz="2400" b="1">
                <a:solidFill>
                  <a:schemeClr val="tx1"/>
                </a:solidFill>
              </a:rPr>
              <a:t>Edmonds-Karp</a:t>
            </a:r>
            <a:r>
              <a:rPr lang="zh-CN" altLang="en-US" sz="2400">
                <a:solidFill>
                  <a:schemeClr val="tx1"/>
                </a:solidFill>
              </a:rPr>
              <a:t>算法，相关性质和证明；</a:t>
            </a:r>
          </a:p>
          <a:p>
            <a:pPr>
              <a:lnSpc>
                <a:spcPct val="150000"/>
              </a:lnSpc>
              <a:spcBef>
                <a:spcPct val="0"/>
              </a:spcBef>
              <a:buClrTx/>
              <a:buSzTx/>
              <a:buFont typeface="Arial" panose="020B0604020202020204" pitchFamily="34" charset="0"/>
              <a:buNone/>
            </a:pPr>
            <a:r>
              <a:rPr lang="en-US" altLang="zh-CN" sz="2400">
                <a:solidFill>
                  <a:schemeClr val="tx1"/>
                </a:solidFill>
              </a:rPr>
              <a:t>4. </a:t>
            </a:r>
            <a:r>
              <a:rPr lang="zh-CN" altLang="en-US" sz="2400">
                <a:solidFill>
                  <a:schemeClr val="tx1"/>
                </a:solidFill>
              </a:rPr>
              <a:t>最大流算法的应用：解决</a:t>
            </a:r>
            <a:r>
              <a:rPr lang="zh-CN" altLang="en-US" sz="2400" b="1">
                <a:solidFill>
                  <a:schemeClr val="tx1"/>
                </a:solidFill>
              </a:rPr>
              <a:t>最大二分匹配问题</a:t>
            </a:r>
            <a:r>
              <a:rPr lang="zh-CN" altLang="en-US" sz="2400">
                <a:solidFill>
                  <a:schemeClr val="tx1"/>
                </a:solidFill>
              </a:rPr>
              <a:t>。</a:t>
            </a:r>
          </a:p>
          <a:p>
            <a:pPr>
              <a:lnSpc>
                <a:spcPct val="150000"/>
              </a:lnSpc>
              <a:spcBef>
                <a:spcPct val="0"/>
              </a:spcBef>
              <a:buClrTx/>
              <a:buSzTx/>
              <a:buFont typeface="Arial" panose="020B0604020202020204" pitchFamily="34" charset="0"/>
              <a:buNone/>
            </a:pPr>
            <a:endParaRPr lang="zh-CN" altLang="en-US" sz="2400">
              <a:solidFill>
                <a:schemeClr val="tx1"/>
              </a:solidFill>
            </a:endParaRPr>
          </a:p>
          <a:p>
            <a:pPr>
              <a:lnSpc>
                <a:spcPct val="150000"/>
              </a:lnSpc>
              <a:spcBef>
                <a:spcPct val="0"/>
              </a:spcBef>
              <a:buClrTx/>
              <a:buSzTx/>
              <a:buFont typeface="Arial" panose="020B0604020202020204" pitchFamily="34" charset="0"/>
              <a:buNone/>
            </a:pPr>
            <a:r>
              <a:rPr lang="zh-CN" altLang="en-US" sz="2400">
                <a:solidFill>
                  <a:schemeClr val="tx1"/>
                </a:solidFill>
              </a:rPr>
              <a:t>作业：</a:t>
            </a:r>
            <a:r>
              <a:rPr lang="en-US" altLang="zh-CN" sz="2400">
                <a:solidFill>
                  <a:schemeClr val="tx1"/>
                </a:solidFill>
              </a:rPr>
              <a:t>26.1-1</a:t>
            </a:r>
            <a:r>
              <a:rPr lang="zh-CN" altLang="en-US" sz="2400">
                <a:solidFill>
                  <a:schemeClr val="tx1"/>
                </a:solidFill>
              </a:rPr>
              <a:t>，</a:t>
            </a:r>
            <a:r>
              <a:rPr lang="en-US" altLang="zh-CN" sz="2400">
                <a:solidFill>
                  <a:schemeClr val="tx1"/>
                </a:solidFill>
              </a:rPr>
              <a:t>26.2-3</a:t>
            </a:r>
            <a:r>
              <a:rPr lang="zh-CN" altLang="en-US" sz="2400">
                <a:solidFill>
                  <a:schemeClr val="tx1"/>
                </a:solidFill>
              </a:rPr>
              <a:t>，</a:t>
            </a:r>
            <a:r>
              <a:rPr lang="en-US" altLang="zh-CN" sz="2400">
                <a:solidFill>
                  <a:schemeClr val="tx1"/>
                </a:solidFill>
              </a:rPr>
              <a:t>26.3-1</a:t>
            </a:r>
            <a:endParaRPr lang="zh-CN" altLang="en-US" sz="2400">
              <a:solidFill>
                <a:srgbClr val="FF0000"/>
              </a:solidFill>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F96AA90C-C19B-4441-AC1A-F67E578E8932}"/>
              </a:ext>
            </a:extLst>
          </p:cNvPr>
          <p:cNvSpPr>
            <a:spLocks noGrp="1"/>
          </p:cNvSpPr>
          <p:nvPr>
            <p:ph type="dt" sz="half" idx="10"/>
          </p:nvPr>
        </p:nvSpPr>
        <p:spPr/>
        <p:txBody>
          <a:bodyPr/>
          <a:lstStyle/>
          <a:p>
            <a:pPr>
              <a:defRPr/>
            </a:pPr>
            <a:fld id="{2DFCB9BC-F3D3-4E5E-BAEE-4D14475C927B}" type="datetime1">
              <a:rPr lang="zh-CN" altLang="en-US" smtClean="0"/>
              <a:pPr>
                <a:defRPr/>
              </a:pPr>
              <a:t>2021/11/24</a:t>
            </a:fld>
            <a:endParaRPr lang="zh-CN" altLang="en-US"/>
          </a:p>
        </p:txBody>
      </p:sp>
      <p:sp>
        <p:nvSpPr>
          <p:cNvPr id="5" name="灯片编号占位符 4">
            <a:extLst>
              <a:ext uri="{FF2B5EF4-FFF2-40B4-BE49-F238E27FC236}">
                <a16:creationId xmlns:a16="http://schemas.microsoft.com/office/drawing/2014/main" id="{835662E7-84FC-4665-9E7B-C6CDBF379237}"/>
              </a:ext>
            </a:extLst>
          </p:cNvPr>
          <p:cNvSpPr>
            <a:spLocks noGrp="1"/>
          </p:cNvSpPr>
          <p:nvPr>
            <p:ph type="sldNum" sz="quarter" idx="11"/>
          </p:nvPr>
        </p:nvSpPr>
        <p:spPr/>
        <p:txBody>
          <a:bodyPr/>
          <a:lstStyle/>
          <a:p>
            <a:fld id="{93BB6846-25DF-4933-979A-75F6E914D72D}" type="slidenum">
              <a:rPr lang="zh-CN" altLang="zh-CN" smtClean="0"/>
              <a:pPr/>
              <a:t>103</a:t>
            </a:fld>
            <a:endParaRPr lang="zh-CN" altLang="zh-CN"/>
          </a:p>
        </p:txBody>
      </p:sp>
      <p:pic>
        <p:nvPicPr>
          <p:cNvPr id="6" name="图片 5">
            <a:extLst>
              <a:ext uri="{FF2B5EF4-FFF2-40B4-BE49-F238E27FC236}">
                <a16:creationId xmlns:a16="http://schemas.microsoft.com/office/drawing/2014/main" id="{EA61759C-C87D-4CB7-BD1B-148F172BF96D}"/>
              </a:ext>
            </a:extLst>
          </p:cNvPr>
          <p:cNvPicPr>
            <a:picLocks noChangeAspect="1"/>
          </p:cNvPicPr>
          <p:nvPr/>
        </p:nvPicPr>
        <p:blipFill>
          <a:blip r:embed="rId2"/>
          <a:stretch>
            <a:fillRect/>
          </a:stretch>
        </p:blipFill>
        <p:spPr>
          <a:xfrm>
            <a:off x="0" y="443313"/>
            <a:ext cx="9144000" cy="5971374"/>
          </a:xfrm>
          <a:prstGeom prst="rect">
            <a:avLst/>
          </a:prstGeom>
        </p:spPr>
      </p:pic>
    </p:spTree>
    <p:extLst>
      <p:ext uri="{BB962C8B-B14F-4D97-AF65-F5344CB8AC3E}">
        <p14:creationId xmlns:p14="http://schemas.microsoft.com/office/powerpoint/2010/main" val="407706658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654B3A-31FE-4871-8048-C9071B9185F0}"/>
              </a:ext>
            </a:extLst>
          </p:cNvPr>
          <p:cNvSpPr>
            <a:spLocks noGrp="1"/>
          </p:cNvSpPr>
          <p:nvPr>
            <p:ph type="title"/>
          </p:nvPr>
        </p:nvSpPr>
        <p:spPr/>
        <p:txBody>
          <a:bodyPr/>
          <a:lstStyle/>
          <a:p>
            <a:endParaRPr lang="zh-CN" altLang="en-US"/>
          </a:p>
        </p:txBody>
      </p:sp>
      <p:sp>
        <p:nvSpPr>
          <p:cNvPr id="4" name="日期占位符 3">
            <a:extLst>
              <a:ext uri="{FF2B5EF4-FFF2-40B4-BE49-F238E27FC236}">
                <a16:creationId xmlns:a16="http://schemas.microsoft.com/office/drawing/2014/main" id="{BCCA5EF4-B897-44B3-931B-2D4B983772BC}"/>
              </a:ext>
            </a:extLst>
          </p:cNvPr>
          <p:cNvSpPr>
            <a:spLocks noGrp="1"/>
          </p:cNvSpPr>
          <p:nvPr>
            <p:ph type="dt" sz="half" idx="10"/>
          </p:nvPr>
        </p:nvSpPr>
        <p:spPr/>
        <p:txBody>
          <a:bodyPr/>
          <a:lstStyle/>
          <a:p>
            <a:pPr>
              <a:defRPr/>
            </a:pPr>
            <a:fld id="{2DFCB9BC-F3D3-4E5E-BAEE-4D14475C927B}" type="datetime1">
              <a:rPr lang="zh-CN" altLang="en-US" smtClean="0"/>
              <a:pPr>
                <a:defRPr/>
              </a:pPr>
              <a:t>2021/11/24</a:t>
            </a:fld>
            <a:endParaRPr lang="zh-CN" altLang="en-US"/>
          </a:p>
        </p:txBody>
      </p:sp>
      <p:sp>
        <p:nvSpPr>
          <p:cNvPr id="5" name="灯片编号占位符 4">
            <a:extLst>
              <a:ext uri="{FF2B5EF4-FFF2-40B4-BE49-F238E27FC236}">
                <a16:creationId xmlns:a16="http://schemas.microsoft.com/office/drawing/2014/main" id="{7F32DA9F-5C7C-4EBE-9294-83F0F00AB4B6}"/>
              </a:ext>
            </a:extLst>
          </p:cNvPr>
          <p:cNvSpPr>
            <a:spLocks noGrp="1"/>
          </p:cNvSpPr>
          <p:nvPr>
            <p:ph type="sldNum" sz="quarter" idx="11"/>
          </p:nvPr>
        </p:nvSpPr>
        <p:spPr/>
        <p:txBody>
          <a:bodyPr/>
          <a:lstStyle/>
          <a:p>
            <a:fld id="{93BB6846-25DF-4933-979A-75F6E914D72D}" type="slidenum">
              <a:rPr lang="zh-CN" altLang="zh-CN" smtClean="0"/>
              <a:pPr/>
              <a:t>104</a:t>
            </a:fld>
            <a:endParaRPr lang="zh-CN" altLang="zh-CN"/>
          </a:p>
        </p:txBody>
      </p:sp>
      <p:pic>
        <p:nvPicPr>
          <p:cNvPr id="6" name="图片 5">
            <a:extLst>
              <a:ext uri="{FF2B5EF4-FFF2-40B4-BE49-F238E27FC236}">
                <a16:creationId xmlns:a16="http://schemas.microsoft.com/office/drawing/2014/main" id="{0206302B-FA37-49F5-8B40-4BDB86D015A8}"/>
              </a:ext>
            </a:extLst>
          </p:cNvPr>
          <p:cNvPicPr>
            <a:picLocks noChangeAspect="1"/>
          </p:cNvPicPr>
          <p:nvPr/>
        </p:nvPicPr>
        <p:blipFill>
          <a:blip r:embed="rId2"/>
          <a:stretch>
            <a:fillRect/>
          </a:stretch>
        </p:blipFill>
        <p:spPr>
          <a:xfrm>
            <a:off x="823347" y="325152"/>
            <a:ext cx="7560806" cy="6207695"/>
          </a:xfrm>
          <a:prstGeom prst="rect">
            <a:avLst/>
          </a:prstGeom>
        </p:spPr>
      </p:pic>
    </p:spTree>
    <p:extLst>
      <p:ext uri="{BB962C8B-B14F-4D97-AF65-F5344CB8AC3E}">
        <p14:creationId xmlns:p14="http://schemas.microsoft.com/office/powerpoint/2010/main" val="162526420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5C91366E-AE3A-4E40-A836-235CBBE32A11}"/>
              </a:ext>
            </a:extLst>
          </p:cNvPr>
          <p:cNvSpPr>
            <a:spLocks noGrp="1"/>
          </p:cNvSpPr>
          <p:nvPr>
            <p:ph type="dt" sz="half" idx="10"/>
          </p:nvPr>
        </p:nvSpPr>
        <p:spPr/>
        <p:txBody>
          <a:bodyPr/>
          <a:lstStyle/>
          <a:p>
            <a:pPr>
              <a:defRPr/>
            </a:pPr>
            <a:fld id="{2DFCB9BC-F3D3-4E5E-BAEE-4D14475C927B}" type="datetime1">
              <a:rPr lang="zh-CN" altLang="en-US" smtClean="0"/>
              <a:pPr>
                <a:defRPr/>
              </a:pPr>
              <a:t>2021/11/24</a:t>
            </a:fld>
            <a:endParaRPr lang="zh-CN" altLang="en-US"/>
          </a:p>
        </p:txBody>
      </p:sp>
      <p:sp>
        <p:nvSpPr>
          <p:cNvPr id="5" name="灯片编号占位符 4">
            <a:extLst>
              <a:ext uri="{FF2B5EF4-FFF2-40B4-BE49-F238E27FC236}">
                <a16:creationId xmlns:a16="http://schemas.microsoft.com/office/drawing/2014/main" id="{ACA9DB82-DDE7-4C17-AF3C-A9AB77FBB1C0}"/>
              </a:ext>
            </a:extLst>
          </p:cNvPr>
          <p:cNvSpPr>
            <a:spLocks noGrp="1"/>
          </p:cNvSpPr>
          <p:nvPr>
            <p:ph type="sldNum" sz="quarter" idx="11"/>
          </p:nvPr>
        </p:nvSpPr>
        <p:spPr/>
        <p:txBody>
          <a:bodyPr/>
          <a:lstStyle/>
          <a:p>
            <a:fld id="{93BB6846-25DF-4933-979A-75F6E914D72D}" type="slidenum">
              <a:rPr lang="zh-CN" altLang="zh-CN" smtClean="0"/>
              <a:pPr/>
              <a:t>105</a:t>
            </a:fld>
            <a:endParaRPr lang="zh-CN" altLang="zh-CN"/>
          </a:p>
        </p:txBody>
      </p:sp>
      <p:pic>
        <p:nvPicPr>
          <p:cNvPr id="6" name="图片 5">
            <a:extLst>
              <a:ext uri="{FF2B5EF4-FFF2-40B4-BE49-F238E27FC236}">
                <a16:creationId xmlns:a16="http://schemas.microsoft.com/office/drawing/2014/main" id="{FF780A18-1732-40A5-8F9A-6FFA50956D46}"/>
              </a:ext>
            </a:extLst>
          </p:cNvPr>
          <p:cNvPicPr>
            <a:picLocks noChangeAspect="1"/>
          </p:cNvPicPr>
          <p:nvPr/>
        </p:nvPicPr>
        <p:blipFill>
          <a:blip r:embed="rId2"/>
          <a:stretch>
            <a:fillRect/>
          </a:stretch>
        </p:blipFill>
        <p:spPr>
          <a:xfrm>
            <a:off x="91522" y="260648"/>
            <a:ext cx="4512228" cy="6123343"/>
          </a:xfrm>
          <a:prstGeom prst="rect">
            <a:avLst/>
          </a:prstGeom>
        </p:spPr>
      </p:pic>
      <p:pic>
        <p:nvPicPr>
          <p:cNvPr id="7" name="图片 6">
            <a:extLst>
              <a:ext uri="{FF2B5EF4-FFF2-40B4-BE49-F238E27FC236}">
                <a16:creationId xmlns:a16="http://schemas.microsoft.com/office/drawing/2014/main" id="{296D78E6-33A1-4B18-B351-098DA3D88E95}"/>
              </a:ext>
            </a:extLst>
          </p:cNvPr>
          <p:cNvPicPr>
            <a:picLocks noChangeAspect="1"/>
          </p:cNvPicPr>
          <p:nvPr/>
        </p:nvPicPr>
        <p:blipFill>
          <a:blip r:embed="rId3"/>
          <a:stretch>
            <a:fillRect/>
          </a:stretch>
        </p:blipFill>
        <p:spPr>
          <a:xfrm>
            <a:off x="4427984" y="157162"/>
            <a:ext cx="4552486" cy="6350664"/>
          </a:xfrm>
          <a:prstGeom prst="rect">
            <a:avLst/>
          </a:prstGeom>
        </p:spPr>
      </p:pic>
    </p:spTree>
    <p:extLst>
      <p:ext uri="{BB962C8B-B14F-4D97-AF65-F5344CB8AC3E}">
        <p14:creationId xmlns:p14="http://schemas.microsoft.com/office/powerpoint/2010/main" val="19006118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文本框 1">
            <a:extLst>
              <a:ext uri="{FF2B5EF4-FFF2-40B4-BE49-F238E27FC236}">
                <a16:creationId xmlns:a16="http://schemas.microsoft.com/office/drawing/2014/main" id="{23B15DC7-4C49-4530-9A31-81433A1DD586}"/>
              </a:ext>
            </a:extLst>
          </p:cNvPr>
          <p:cNvSpPr txBox="1">
            <a:spLocks noChangeArrowheads="1"/>
          </p:cNvSpPr>
          <p:nvPr/>
        </p:nvSpPr>
        <p:spPr bwMode="auto">
          <a:xfrm>
            <a:off x="107950" y="107950"/>
            <a:ext cx="8928100" cy="64166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2"/>
                </a:solidFill>
                <a:latin typeface="微软雅黑" panose="020B0503020204020204" pitchFamily="34" charset="-122"/>
                <a:ea typeface="微软雅黑" panose="020B0503020204020204" pitchFamily="34" charset="-122"/>
              </a:defRPr>
            </a:lvl1pPr>
            <a:lvl2pPr marL="742950" indent="-285750">
              <a:spcBef>
                <a:spcPct val="20000"/>
              </a:spcBef>
              <a:buClr>
                <a:schemeClr val="folHlink"/>
              </a:buClr>
              <a:buSzPct val="60000"/>
              <a:buFont typeface="Wingdings" panose="05000000000000000000" pitchFamily="2" charset="2"/>
              <a:buChar char="n"/>
              <a:defRPr sz="2800">
                <a:solidFill>
                  <a:schemeClr val="tx2"/>
                </a:solidFill>
                <a:latin typeface="微软雅黑" panose="020B0503020204020204" pitchFamily="34" charset="-122"/>
                <a:ea typeface="微软雅黑" panose="020B0503020204020204" pitchFamily="34"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tx2"/>
                </a:solidFill>
                <a:latin typeface="微软雅黑" panose="020B0503020204020204" pitchFamily="34" charset="-122"/>
                <a:ea typeface="微软雅黑" panose="020B0503020204020204" pitchFamily="34" charset="-122"/>
              </a:defRPr>
            </a:lvl3pPr>
            <a:lvl4pPr marL="16002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4pPr>
            <a:lvl5pPr marL="20574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9pPr>
          </a:lstStyle>
          <a:p>
            <a:pPr>
              <a:lnSpc>
                <a:spcPct val="150000"/>
              </a:lnSpc>
              <a:spcBef>
                <a:spcPct val="0"/>
              </a:spcBef>
              <a:buClrTx/>
              <a:buSzTx/>
              <a:buFont typeface="Arial" panose="020B0604020202020204" pitchFamily="34" charset="0"/>
              <a:buNone/>
            </a:pPr>
            <a:r>
              <a:rPr lang="zh-CN" altLang="en-US" sz="2800" b="1">
                <a:solidFill>
                  <a:schemeClr val="tx1"/>
                </a:solidFill>
              </a:rPr>
              <a:t>（</a:t>
            </a:r>
            <a:r>
              <a:rPr lang="en-US" altLang="zh-CN" sz="2800" b="1">
                <a:solidFill>
                  <a:schemeClr val="tx1"/>
                </a:solidFill>
              </a:rPr>
              <a:t>2</a:t>
            </a:r>
            <a:r>
              <a:rPr lang="zh-CN" altLang="en-US" sz="2800" b="1">
                <a:solidFill>
                  <a:schemeClr val="tx1"/>
                </a:solidFill>
              </a:rPr>
              <a:t>）</a:t>
            </a:r>
            <a:r>
              <a:rPr lang="zh-CN" altLang="en-US" sz="2800" b="1">
                <a:solidFill>
                  <a:srgbClr val="FF0000"/>
                </a:solidFill>
              </a:rPr>
              <a:t>具有多个源结点和多个汇点的网络</a:t>
            </a:r>
          </a:p>
          <a:p>
            <a:pPr>
              <a:lnSpc>
                <a:spcPct val="150000"/>
              </a:lnSpc>
              <a:spcBef>
                <a:spcPts val="1200"/>
              </a:spcBef>
              <a:buClrTx/>
              <a:buSzTx/>
              <a:buFont typeface="Wingdings" panose="05000000000000000000" pitchFamily="2" charset="2"/>
              <a:buChar char="u"/>
            </a:pPr>
            <a:r>
              <a:rPr lang="zh-CN" altLang="en-US" sz="2400" b="1">
                <a:solidFill>
                  <a:schemeClr val="tx1"/>
                </a:solidFill>
              </a:rPr>
              <a:t>如果流网络中有多个源结点                         </a:t>
            </a:r>
            <a:r>
              <a:rPr lang="zh-CN" altLang="en-US" sz="2400">
                <a:solidFill>
                  <a:schemeClr val="tx1"/>
                </a:solidFill>
                <a:latin typeface="Lucida Sans Unicode" panose="020B0602030504020204" pitchFamily="34" charset="0"/>
                <a:ea typeface="宋体" panose="02010600030101010101" pitchFamily="2" charset="-122"/>
              </a:rPr>
              <a:t>，</a:t>
            </a:r>
            <a:endParaRPr lang="en-US" altLang="zh-CN" sz="2400">
              <a:solidFill>
                <a:schemeClr val="tx1"/>
              </a:solidFill>
              <a:latin typeface="Lucida Sans Unicode" panose="020B0602030504020204" pitchFamily="34" charset="0"/>
              <a:ea typeface="宋体" panose="02010600030101010101" pitchFamily="2" charset="-122"/>
            </a:endParaRPr>
          </a:p>
          <a:p>
            <a:pPr>
              <a:lnSpc>
                <a:spcPct val="150000"/>
              </a:lnSpc>
              <a:spcBef>
                <a:spcPct val="0"/>
              </a:spcBef>
              <a:buClrTx/>
              <a:buSzTx/>
              <a:buFontTx/>
              <a:buNone/>
            </a:pPr>
            <a:r>
              <a:rPr lang="en-US" altLang="zh-CN" sz="2400">
                <a:solidFill>
                  <a:schemeClr val="tx1"/>
                </a:solidFill>
                <a:latin typeface="Lucida Sans Unicode" panose="020B0602030504020204" pitchFamily="34" charset="0"/>
                <a:ea typeface="宋体" panose="02010600030101010101" pitchFamily="2" charset="-122"/>
              </a:rPr>
              <a:t>    </a:t>
            </a:r>
            <a:r>
              <a:rPr lang="zh-CN" altLang="en-US" sz="2400" b="1">
                <a:solidFill>
                  <a:srgbClr val="0000FF"/>
                </a:solidFill>
              </a:rPr>
              <a:t>转化方法</a:t>
            </a:r>
            <a:r>
              <a:rPr lang="zh-CN" altLang="en-US" sz="2400">
                <a:solidFill>
                  <a:schemeClr val="tx1"/>
                </a:solidFill>
                <a:latin typeface="Lucida Sans Unicode" panose="020B0602030504020204" pitchFamily="34" charset="0"/>
                <a:ea typeface="宋体" panose="02010600030101010101" pitchFamily="2" charset="-122"/>
              </a:rPr>
              <a:t>：加入一个</a:t>
            </a:r>
            <a:r>
              <a:rPr lang="zh-CN" altLang="en-US" sz="2400" b="1">
                <a:solidFill>
                  <a:srgbClr val="FF0000"/>
                </a:solidFill>
              </a:rPr>
              <a:t>超级源结点</a:t>
            </a:r>
            <a:r>
              <a:rPr lang="en-US" altLang="zh-CN" sz="2400" b="1">
                <a:solidFill>
                  <a:srgbClr val="FF0000"/>
                </a:solidFill>
                <a:latin typeface="Lucida Sans Unicode" panose="020B0602030504020204" pitchFamily="34" charset="0"/>
                <a:ea typeface="宋体" panose="02010600030101010101" pitchFamily="2" charset="-122"/>
              </a:rPr>
              <a:t>s</a:t>
            </a:r>
            <a:r>
              <a:rPr lang="zh-CN" altLang="en-US" sz="2400">
                <a:solidFill>
                  <a:schemeClr val="tx1"/>
                </a:solidFill>
                <a:latin typeface="Lucida Sans Unicode" panose="020B0602030504020204" pitchFamily="34" charset="0"/>
                <a:ea typeface="宋体" panose="02010600030101010101" pitchFamily="2" charset="-122"/>
              </a:rPr>
              <a:t>，并加入有向边        ， </a:t>
            </a:r>
            <a:endParaRPr lang="en-US" altLang="zh-CN" sz="2400">
              <a:solidFill>
                <a:schemeClr val="tx1"/>
              </a:solidFill>
              <a:latin typeface="Lucida Sans Unicode" panose="020B0602030504020204" pitchFamily="34" charset="0"/>
              <a:ea typeface="宋体" panose="02010600030101010101" pitchFamily="2" charset="-122"/>
            </a:endParaRPr>
          </a:p>
          <a:p>
            <a:pPr>
              <a:lnSpc>
                <a:spcPct val="150000"/>
              </a:lnSpc>
              <a:spcBef>
                <a:spcPct val="0"/>
              </a:spcBef>
              <a:buClrTx/>
              <a:buSzTx/>
              <a:buFontTx/>
              <a:buNone/>
            </a:pPr>
            <a:r>
              <a:rPr lang="en-US" altLang="zh-CN" sz="2400">
                <a:solidFill>
                  <a:schemeClr val="tx1"/>
                </a:solidFill>
                <a:latin typeface="Lucida Sans Unicode" panose="020B0602030504020204" pitchFamily="34" charset="0"/>
                <a:ea typeface="宋体" panose="02010600030101010101" pitchFamily="2" charset="-122"/>
              </a:rPr>
              <a:t>                    </a:t>
            </a:r>
            <a:r>
              <a:rPr lang="zh-CN" altLang="en-US" sz="2400">
                <a:solidFill>
                  <a:schemeClr val="tx1"/>
                </a:solidFill>
                <a:latin typeface="Lucida Sans Unicode" panose="020B0602030504020204" pitchFamily="34" charset="0"/>
                <a:ea typeface="宋体" panose="02010600030101010101" pitchFamily="2" charset="-122"/>
              </a:rPr>
              <a:t>然后令                ，           ；</a:t>
            </a:r>
          </a:p>
          <a:p>
            <a:pPr>
              <a:lnSpc>
                <a:spcPct val="150000"/>
              </a:lnSpc>
              <a:spcBef>
                <a:spcPts val="1800"/>
              </a:spcBef>
              <a:buClrTx/>
              <a:buSzTx/>
              <a:buFont typeface="Wingdings" panose="05000000000000000000" pitchFamily="2" charset="2"/>
              <a:buChar char="u"/>
            </a:pPr>
            <a:r>
              <a:rPr lang="zh-CN" altLang="en-US" sz="2400" b="1">
                <a:solidFill>
                  <a:schemeClr val="tx1"/>
                </a:solidFill>
              </a:rPr>
              <a:t>如有多个汇点                     </a:t>
            </a:r>
            <a:r>
              <a:rPr lang="zh-CN" altLang="en-US" sz="2400">
                <a:solidFill>
                  <a:schemeClr val="tx1"/>
                </a:solidFill>
                <a:latin typeface="Lucida Sans Unicode" panose="020B0602030504020204" pitchFamily="34" charset="0"/>
                <a:ea typeface="宋体" panose="02010600030101010101" pitchFamily="2" charset="-122"/>
              </a:rPr>
              <a:t>，</a:t>
            </a:r>
          </a:p>
          <a:p>
            <a:pPr>
              <a:lnSpc>
                <a:spcPct val="150000"/>
              </a:lnSpc>
              <a:spcBef>
                <a:spcPct val="0"/>
              </a:spcBef>
              <a:buClrTx/>
              <a:buSzTx/>
              <a:buFontTx/>
              <a:buNone/>
            </a:pPr>
            <a:r>
              <a:rPr lang="zh-CN" altLang="en-US" sz="2400" b="1">
                <a:solidFill>
                  <a:srgbClr val="0000FF"/>
                </a:solidFill>
              </a:rPr>
              <a:t>   转化方法</a:t>
            </a:r>
            <a:r>
              <a:rPr lang="zh-CN" altLang="en-US" sz="2400">
                <a:solidFill>
                  <a:schemeClr val="tx1"/>
                </a:solidFill>
                <a:latin typeface="Lucida Sans Unicode" panose="020B0602030504020204" pitchFamily="34" charset="0"/>
                <a:ea typeface="宋体" panose="02010600030101010101" pitchFamily="2" charset="-122"/>
              </a:rPr>
              <a:t>：加入一个</a:t>
            </a:r>
            <a:r>
              <a:rPr lang="zh-CN" altLang="en-US" sz="2400" b="1">
                <a:solidFill>
                  <a:srgbClr val="FF0000"/>
                </a:solidFill>
              </a:rPr>
              <a:t>超级汇点</a:t>
            </a:r>
            <a:r>
              <a:rPr lang="en-US" altLang="zh-CN" sz="2400" b="1">
                <a:solidFill>
                  <a:srgbClr val="FF0000"/>
                </a:solidFill>
                <a:latin typeface="Lucida Sans Unicode" panose="020B0602030504020204" pitchFamily="34" charset="0"/>
                <a:ea typeface="宋体" panose="02010600030101010101" pitchFamily="2" charset="-122"/>
              </a:rPr>
              <a:t>t</a:t>
            </a:r>
            <a:r>
              <a:rPr lang="zh-CN" altLang="en-US" sz="2400">
                <a:solidFill>
                  <a:schemeClr val="tx1"/>
                </a:solidFill>
                <a:latin typeface="Lucida Sans Unicode" panose="020B0602030504020204" pitchFamily="34" charset="0"/>
                <a:ea typeface="宋体" panose="02010600030101010101" pitchFamily="2" charset="-122"/>
              </a:rPr>
              <a:t>，并加入有向边       </a:t>
            </a:r>
            <a:r>
              <a:rPr lang="en-US" altLang="zh-CN" sz="2400">
                <a:solidFill>
                  <a:schemeClr val="tx1"/>
                </a:solidFill>
                <a:latin typeface="Lucida Sans Unicode" panose="020B0602030504020204" pitchFamily="34" charset="0"/>
                <a:ea typeface="宋体" panose="02010600030101010101" pitchFamily="2" charset="-122"/>
              </a:rPr>
              <a:t>,</a:t>
            </a:r>
          </a:p>
          <a:p>
            <a:pPr>
              <a:lnSpc>
                <a:spcPct val="150000"/>
              </a:lnSpc>
              <a:spcBef>
                <a:spcPct val="0"/>
              </a:spcBef>
              <a:buClrTx/>
              <a:buSzTx/>
              <a:buFontTx/>
              <a:buNone/>
            </a:pPr>
            <a:r>
              <a:rPr lang="en-US" altLang="zh-CN" sz="2400">
                <a:solidFill>
                  <a:schemeClr val="tx1"/>
                </a:solidFill>
                <a:latin typeface="Lucida Sans Unicode" panose="020B0602030504020204" pitchFamily="34" charset="0"/>
                <a:ea typeface="宋体" panose="02010600030101010101" pitchFamily="2" charset="-122"/>
              </a:rPr>
              <a:t>                   </a:t>
            </a:r>
            <a:r>
              <a:rPr lang="zh-CN" altLang="en-US" sz="2400">
                <a:solidFill>
                  <a:schemeClr val="tx1"/>
                </a:solidFill>
                <a:latin typeface="Lucida Sans Unicode" panose="020B0602030504020204" pitchFamily="34" charset="0"/>
                <a:ea typeface="宋体" panose="02010600030101010101" pitchFamily="2" charset="-122"/>
              </a:rPr>
              <a:t>然后令                ，           。              </a:t>
            </a:r>
          </a:p>
          <a:p>
            <a:pPr>
              <a:lnSpc>
                <a:spcPct val="150000"/>
              </a:lnSpc>
              <a:spcBef>
                <a:spcPts val="2400"/>
              </a:spcBef>
              <a:buClrTx/>
              <a:buSzTx/>
              <a:buFont typeface="Arial" panose="020B0604020202020204" pitchFamily="34" charset="0"/>
              <a:buNone/>
            </a:pPr>
            <a:r>
              <a:rPr lang="zh-CN" altLang="en-US" sz="2400">
                <a:solidFill>
                  <a:schemeClr val="tx1"/>
                </a:solidFill>
                <a:latin typeface="Lucida Sans Unicode" panose="020B0602030504020204" pitchFamily="34" charset="0"/>
                <a:ea typeface="宋体" panose="02010600030101010101" pitchFamily="2" charset="-122"/>
              </a:rPr>
              <a:t>      超级源结点</a:t>
            </a:r>
            <a:r>
              <a:rPr lang="en-US" altLang="zh-CN" sz="2400">
                <a:solidFill>
                  <a:schemeClr val="tx1"/>
                </a:solidFill>
                <a:latin typeface="Lucida Sans Unicode" panose="020B0602030504020204" pitchFamily="34" charset="0"/>
                <a:ea typeface="宋体" panose="02010600030101010101" pitchFamily="2" charset="-122"/>
              </a:rPr>
              <a:t>s</a:t>
            </a:r>
            <a:r>
              <a:rPr lang="zh-CN" altLang="en-US" sz="2400">
                <a:solidFill>
                  <a:schemeClr val="tx1"/>
                </a:solidFill>
                <a:latin typeface="Lucida Sans Unicode" panose="020B0602030504020204" pitchFamily="34" charset="0"/>
                <a:ea typeface="宋体" panose="02010600030101010101" pitchFamily="2" charset="-122"/>
              </a:rPr>
              <a:t>能够给原来的多个源结点</a:t>
            </a:r>
            <a:r>
              <a:rPr lang="en-US" altLang="zh-CN" sz="2400">
                <a:solidFill>
                  <a:schemeClr val="tx1"/>
                </a:solidFill>
                <a:latin typeface="Lucida Sans Unicode" panose="020B0602030504020204" pitchFamily="34" charset="0"/>
                <a:ea typeface="宋体" panose="02010600030101010101" pitchFamily="2" charset="-122"/>
              </a:rPr>
              <a:t>s</a:t>
            </a:r>
            <a:r>
              <a:rPr lang="en-US" altLang="zh-CN" sz="2400" baseline="-25000">
                <a:solidFill>
                  <a:schemeClr val="tx1"/>
                </a:solidFill>
                <a:latin typeface="Lucida Sans Unicode" panose="020B0602030504020204" pitchFamily="34" charset="0"/>
                <a:ea typeface="宋体" panose="02010600030101010101" pitchFamily="2" charset="-122"/>
              </a:rPr>
              <a:t>i</a:t>
            </a:r>
            <a:r>
              <a:rPr lang="zh-CN" altLang="en-US" sz="2400">
                <a:solidFill>
                  <a:schemeClr val="tx1"/>
                </a:solidFill>
                <a:latin typeface="Lucida Sans Unicode" panose="020B0602030504020204" pitchFamily="34" charset="0"/>
                <a:ea typeface="宋体" panose="02010600030101010101" pitchFamily="2" charset="-122"/>
              </a:rPr>
              <a:t>提供所需的流量，超级汇点</a:t>
            </a:r>
            <a:r>
              <a:rPr lang="en-US" altLang="zh-CN" sz="2400">
                <a:solidFill>
                  <a:schemeClr val="tx1"/>
                </a:solidFill>
                <a:latin typeface="Lucida Sans Unicode" panose="020B0602030504020204" pitchFamily="34" charset="0"/>
                <a:ea typeface="宋体" panose="02010600030101010101" pitchFamily="2" charset="-122"/>
              </a:rPr>
              <a:t>t</a:t>
            </a:r>
            <a:r>
              <a:rPr lang="zh-CN" altLang="en-US" sz="2400">
                <a:solidFill>
                  <a:schemeClr val="tx1"/>
                </a:solidFill>
                <a:latin typeface="Lucida Sans Unicode" panose="020B0602030504020204" pitchFamily="34" charset="0"/>
                <a:ea typeface="宋体" panose="02010600030101010101" pitchFamily="2" charset="-122"/>
              </a:rPr>
              <a:t>可以消费原来所有汇点</a:t>
            </a:r>
            <a:r>
              <a:rPr lang="en-US" altLang="zh-CN" sz="2400">
                <a:solidFill>
                  <a:schemeClr val="tx1"/>
                </a:solidFill>
                <a:latin typeface="Lucida Sans Unicode" panose="020B0602030504020204" pitchFamily="34" charset="0"/>
                <a:ea typeface="宋体" panose="02010600030101010101" pitchFamily="2" charset="-122"/>
              </a:rPr>
              <a:t>t</a:t>
            </a:r>
            <a:r>
              <a:rPr lang="en-US" altLang="zh-CN" sz="2400" baseline="-25000">
                <a:solidFill>
                  <a:schemeClr val="tx1"/>
                </a:solidFill>
                <a:latin typeface="Lucida Sans Unicode" panose="020B0602030504020204" pitchFamily="34" charset="0"/>
                <a:ea typeface="宋体" panose="02010600030101010101" pitchFamily="2" charset="-122"/>
              </a:rPr>
              <a:t>i</a:t>
            </a:r>
            <a:r>
              <a:rPr lang="zh-CN" altLang="en-US" sz="2400">
                <a:solidFill>
                  <a:schemeClr val="tx1"/>
                </a:solidFill>
                <a:latin typeface="Lucida Sans Unicode" panose="020B0602030504020204" pitchFamily="34" charset="0"/>
                <a:ea typeface="宋体" panose="02010600030101010101" pitchFamily="2" charset="-122"/>
              </a:rPr>
              <a:t>所消费的流量。</a:t>
            </a:r>
            <a:r>
              <a:rPr lang="zh-CN" altLang="en-US" sz="2400" b="1">
                <a:solidFill>
                  <a:schemeClr val="tx1"/>
                </a:solidFill>
              </a:rPr>
              <a:t>可以证明转化后的两个网络是等价的，具有相同的流</a:t>
            </a:r>
            <a:r>
              <a:rPr lang="zh-CN" altLang="en-US" sz="2400">
                <a:solidFill>
                  <a:schemeClr val="tx1"/>
                </a:solidFill>
                <a:latin typeface="Lucida Sans Unicode" panose="020B0602030504020204" pitchFamily="34" charset="0"/>
                <a:ea typeface="宋体" panose="02010600030101010101" pitchFamily="2" charset="-122"/>
              </a:rPr>
              <a:t>。</a:t>
            </a:r>
            <a:r>
              <a:rPr lang="zh-CN" altLang="en-US" sz="2000">
                <a:solidFill>
                  <a:schemeClr val="tx1"/>
                </a:solidFill>
                <a:latin typeface="Lucida Sans Unicode" panose="020B0602030504020204" pitchFamily="34" charset="0"/>
                <a:ea typeface="宋体" panose="02010600030101010101" pitchFamily="2" charset="-122"/>
              </a:rPr>
              <a:t>证明留作练习</a:t>
            </a:r>
            <a:r>
              <a:rPr lang="en-US" altLang="zh-CN" sz="2000">
                <a:solidFill>
                  <a:schemeClr val="tx1"/>
                </a:solidFill>
                <a:latin typeface="Lucida Sans Unicode" panose="020B0602030504020204" pitchFamily="34" charset="0"/>
                <a:ea typeface="宋体" panose="02010600030101010101" pitchFamily="2" charset="-122"/>
              </a:rPr>
              <a:t>26.1-2</a:t>
            </a:r>
            <a:r>
              <a:rPr lang="zh-CN" altLang="en-US" sz="2000">
                <a:solidFill>
                  <a:schemeClr val="tx1"/>
                </a:solidFill>
                <a:latin typeface="Lucida Sans Unicode" panose="020B0602030504020204" pitchFamily="34" charset="0"/>
                <a:ea typeface="宋体" panose="02010600030101010101" pitchFamily="2" charset="-122"/>
              </a:rPr>
              <a:t>。</a:t>
            </a:r>
            <a:endParaRPr lang="en-US" altLang="zh-CN" sz="2400">
              <a:solidFill>
                <a:schemeClr val="tx1"/>
              </a:solidFill>
              <a:latin typeface="Lucida Sans Unicode" panose="020B0602030504020204" pitchFamily="34" charset="0"/>
              <a:ea typeface="宋体" panose="02010600030101010101" pitchFamily="2" charset="-122"/>
            </a:endParaRPr>
          </a:p>
        </p:txBody>
      </p:sp>
      <p:graphicFrame>
        <p:nvGraphicFramePr>
          <p:cNvPr id="19459" name="对象 3">
            <a:hlinkClick r:id="" action="ppaction://ole?verb=0"/>
            <a:extLst>
              <a:ext uri="{FF2B5EF4-FFF2-40B4-BE49-F238E27FC236}">
                <a16:creationId xmlns:a16="http://schemas.microsoft.com/office/drawing/2014/main" id="{F18D19F2-8879-432D-A80F-62377AA943AE}"/>
              </a:ext>
            </a:extLst>
          </p:cNvPr>
          <p:cNvGraphicFramePr>
            <a:graphicFrameLocks noChangeAspect="1"/>
          </p:cNvGraphicFramePr>
          <p:nvPr/>
        </p:nvGraphicFramePr>
        <p:xfrm>
          <a:off x="7235825" y="1576388"/>
          <a:ext cx="719138" cy="433387"/>
        </p:xfrm>
        <a:graphic>
          <a:graphicData uri="http://schemas.openxmlformats.org/presentationml/2006/ole">
            <mc:AlternateContent xmlns:mc="http://schemas.openxmlformats.org/markup-compatibility/2006">
              <mc:Choice xmlns:v="urn:schemas-microsoft-com:vml" Requires="v">
                <p:oleObj spid="_x0000_s19683" r:id="rId3" imgW="6581775" imgH="3952875" progId="Equation.KSEE3">
                  <p:embed/>
                </p:oleObj>
              </mc:Choice>
              <mc:Fallback>
                <p:oleObj r:id="rId3" imgW="6581775" imgH="3952875" progId="Equation.KSEE3">
                  <p:embed/>
                  <p:pic>
                    <p:nvPicPr>
                      <p:cNvPr id="0" name="对象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35825" y="1576388"/>
                        <a:ext cx="719138" cy="433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9460" name="对象 4">
            <a:hlinkClick r:id="" action="ppaction://ole?verb=0"/>
            <a:extLst>
              <a:ext uri="{FF2B5EF4-FFF2-40B4-BE49-F238E27FC236}">
                <a16:creationId xmlns:a16="http://schemas.microsoft.com/office/drawing/2014/main" id="{F3607D19-768C-403D-80D2-FFCEB5923C81}"/>
              </a:ext>
            </a:extLst>
          </p:cNvPr>
          <p:cNvGraphicFramePr>
            <a:graphicFrameLocks noChangeAspect="1"/>
          </p:cNvGraphicFramePr>
          <p:nvPr/>
        </p:nvGraphicFramePr>
        <p:xfrm>
          <a:off x="3136900" y="2108200"/>
          <a:ext cx="1501775" cy="481013"/>
        </p:xfrm>
        <a:graphic>
          <a:graphicData uri="http://schemas.openxmlformats.org/presentationml/2006/ole">
            <mc:AlternateContent xmlns:mc="http://schemas.openxmlformats.org/markup-compatibility/2006">
              <mc:Choice xmlns:v="urn:schemas-microsoft-com:vml" Requires="v">
                <p:oleObj spid="_x0000_s19684" r:id="rId5" imgW="12287250" imgH="3952875" progId="Equation.KSEE3">
                  <p:embed/>
                </p:oleObj>
              </mc:Choice>
              <mc:Fallback>
                <p:oleObj r:id="rId5" imgW="12287250" imgH="3952875" progId="Equation.KSEE3">
                  <p:embed/>
                  <p:pic>
                    <p:nvPicPr>
                      <p:cNvPr id="0" name="对象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36900" y="2108200"/>
                        <a:ext cx="1501775" cy="48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9461" name="对象 6">
            <a:hlinkClick r:id="" action="ppaction://ole?verb=0"/>
            <a:extLst>
              <a:ext uri="{FF2B5EF4-FFF2-40B4-BE49-F238E27FC236}">
                <a16:creationId xmlns:a16="http://schemas.microsoft.com/office/drawing/2014/main" id="{63DE1726-66CA-41C4-BA1A-AD9A5154EDA6}"/>
              </a:ext>
            </a:extLst>
          </p:cNvPr>
          <p:cNvGraphicFramePr>
            <a:graphicFrameLocks noChangeAspect="1"/>
          </p:cNvGraphicFramePr>
          <p:nvPr/>
        </p:nvGraphicFramePr>
        <p:xfrm>
          <a:off x="4870450" y="2128838"/>
          <a:ext cx="1114425" cy="360362"/>
        </p:xfrm>
        <a:graphic>
          <a:graphicData uri="http://schemas.openxmlformats.org/presentationml/2006/ole">
            <mc:AlternateContent xmlns:mc="http://schemas.openxmlformats.org/markup-compatibility/2006">
              <mc:Choice xmlns:v="urn:schemas-microsoft-com:vml" Requires="v">
                <p:oleObj spid="_x0000_s19685" r:id="rId7" imgW="9439275" imgH="3076575" progId="Equation.KSEE3">
                  <p:embed/>
                </p:oleObj>
              </mc:Choice>
              <mc:Fallback>
                <p:oleObj r:id="rId7" imgW="9439275" imgH="3076575" progId="Equation.KSEE3">
                  <p:embed/>
                  <p:pic>
                    <p:nvPicPr>
                      <p:cNvPr id="0" name="对象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870450" y="2128838"/>
                        <a:ext cx="1114425" cy="36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9462" name="对象 7">
            <a:hlinkClick r:id="" action="ppaction://ole?verb=0"/>
            <a:extLst>
              <a:ext uri="{FF2B5EF4-FFF2-40B4-BE49-F238E27FC236}">
                <a16:creationId xmlns:a16="http://schemas.microsoft.com/office/drawing/2014/main" id="{1C860B1D-064A-4020-A04F-1385458C87D9}"/>
              </a:ext>
            </a:extLst>
          </p:cNvPr>
          <p:cNvGraphicFramePr>
            <a:graphicFrameLocks noChangeAspect="1"/>
          </p:cNvGraphicFramePr>
          <p:nvPr/>
        </p:nvGraphicFramePr>
        <p:xfrm>
          <a:off x="6732588" y="3473450"/>
          <a:ext cx="673100" cy="447675"/>
        </p:xfrm>
        <a:graphic>
          <a:graphicData uri="http://schemas.openxmlformats.org/presentationml/2006/ole">
            <mc:AlternateContent xmlns:mc="http://schemas.openxmlformats.org/markup-compatibility/2006">
              <mc:Choice xmlns:v="urn:schemas-microsoft-com:vml" Requires="v">
                <p:oleObj spid="_x0000_s19686" r:id="rId9" imgW="5924550" imgH="3952875" progId="Equation.KSEE3">
                  <p:embed/>
                </p:oleObj>
              </mc:Choice>
              <mc:Fallback>
                <p:oleObj r:id="rId9" imgW="5924550" imgH="3952875" progId="Equation.KSEE3">
                  <p:embed/>
                  <p:pic>
                    <p:nvPicPr>
                      <p:cNvPr id="0" name="对象 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732588" y="3473450"/>
                        <a:ext cx="673100" cy="44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9463" name="对象 10">
            <a:hlinkClick r:id="" action="ppaction://ole?verb=0"/>
            <a:extLst>
              <a:ext uri="{FF2B5EF4-FFF2-40B4-BE49-F238E27FC236}">
                <a16:creationId xmlns:a16="http://schemas.microsoft.com/office/drawing/2014/main" id="{D30FA651-9575-4A4F-B505-95459839D7CF}"/>
              </a:ext>
            </a:extLst>
          </p:cNvPr>
          <p:cNvGraphicFramePr>
            <a:graphicFrameLocks noChangeAspect="1"/>
          </p:cNvGraphicFramePr>
          <p:nvPr/>
        </p:nvGraphicFramePr>
        <p:xfrm>
          <a:off x="2987675" y="4005263"/>
          <a:ext cx="1482725" cy="504825"/>
        </p:xfrm>
        <a:graphic>
          <a:graphicData uri="http://schemas.openxmlformats.org/presentationml/2006/ole">
            <mc:AlternateContent xmlns:mc="http://schemas.openxmlformats.org/markup-compatibility/2006">
              <mc:Choice xmlns:v="urn:schemas-microsoft-com:vml" Requires="v">
                <p:oleObj spid="_x0000_s19687" r:id="rId11" imgW="11630025" imgH="3952875" progId="Equation.KSEE3">
                  <p:embed/>
                </p:oleObj>
              </mc:Choice>
              <mc:Fallback>
                <p:oleObj r:id="rId11" imgW="11630025" imgH="3952875" progId="Equation.KSEE3">
                  <p:embed/>
                  <p:pic>
                    <p:nvPicPr>
                      <p:cNvPr id="0" name="对象 10"/>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987675" y="4005263"/>
                        <a:ext cx="1482725"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9464" name="对象 32">
            <a:hlinkClick r:id="" action="ppaction://ole?verb=0"/>
            <a:extLst>
              <a:ext uri="{FF2B5EF4-FFF2-40B4-BE49-F238E27FC236}">
                <a16:creationId xmlns:a16="http://schemas.microsoft.com/office/drawing/2014/main" id="{D6262894-5A0B-44C8-856A-568418E5AF58}"/>
              </a:ext>
            </a:extLst>
          </p:cNvPr>
          <p:cNvGraphicFramePr>
            <a:graphicFrameLocks noChangeAspect="1"/>
          </p:cNvGraphicFramePr>
          <p:nvPr/>
        </p:nvGraphicFramePr>
        <p:xfrm>
          <a:off x="4638675" y="4013200"/>
          <a:ext cx="1192213" cy="407988"/>
        </p:xfrm>
        <a:graphic>
          <a:graphicData uri="http://schemas.openxmlformats.org/presentationml/2006/ole">
            <mc:AlternateContent xmlns:mc="http://schemas.openxmlformats.org/markup-compatibility/2006">
              <mc:Choice xmlns:v="urn:schemas-microsoft-com:vml" Requires="v">
                <p:oleObj spid="_x0000_s19688" r:id="rId13" imgW="9001125" imgH="3076575" progId="Equation.KSEE3">
                  <p:embed/>
                </p:oleObj>
              </mc:Choice>
              <mc:Fallback>
                <p:oleObj r:id="rId13" imgW="9001125" imgH="3076575" progId="Equation.KSEE3">
                  <p:embed/>
                  <p:pic>
                    <p:nvPicPr>
                      <p:cNvPr id="0" name="对象 32"/>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638675" y="4013200"/>
                        <a:ext cx="1192213" cy="407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19465" name="图片 1">
            <a:extLst>
              <a:ext uri="{FF2B5EF4-FFF2-40B4-BE49-F238E27FC236}">
                <a16:creationId xmlns:a16="http://schemas.microsoft.com/office/drawing/2014/main" id="{ECC7A364-04F4-4CEB-B6D0-BC4AA7986F48}"/>
              </a:ext>
            </a:extLst>
          </p:cNvPr>
          <p:cNvPicPr>
            <a:picLocks noChangeAspect="1"/>
          </p:cNvPicPr>
          <p:nvPr/>
        </p:nvPicPr>
        <p:blipFill>
          <a:blip r:embed="rId15">
            <a:extLst>
              <a:ext uri="{28A0092B-C50C-407E-A947-70E740481C1C}">
                <a14:useLocalDpi xmlns:a14="http://schemas.microsoft.com/office/drawing/2010/main" val="0"/>
              </a:ext>
            </a:extLst>
          </a:blip>
          <a:srcRect/>
          <a:stretch>
            <a:fillRect/>
          </a:stretch>
        </p:blipFill>
        <p:spPr bwMode="auto">
          <a:xfrm>
            <a:off x="4873625" y="1077913"/>
            <a:ext cx="2016125" cy="36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6" name="图片 2">
            <a:extLst>
              <a:ext uri="{FF2B5EF4-FFF2-40B4-BE49-F238E27FC236}">
                <a16:creationId xmlns:a16="http://schemas.microsoft.com/office/drawing/2014/main" id="{375F9965-A2F4-4036-BE08-E5FA85C2D5A0}"/>
              </a:ext>
            </a:extLst>
          </p:cNvPr>
          <p:cNvPicPr>
            <a:picLocks noChangeAspect="1"/>
          </p:cNvPicPr>
          <p:nvPr/>
        </p:nvPicPr>
        <p:blipFill>
          <a:blip r:embed="rId16">
            <a:extLst>
              <a:ext uri="{28A0092B-C50C-407E-A947-70E740481C1C}">
                <a14:useLocalDpi xmlns:a14="http://schemas.microsoft.com/office/drawing/2010/main" val="0"/>
              </a:ext>
            </a:extLst>
          </a:blip>
          <a:srcRect/>
          <a:stretch>
            <a:fillRect/>
          </a:stretch>
        </p:blipFill>
        <p:spPr bwMode="auto">
          <a:xfrm>
            <a:off x="2987675" y="2951163"/>
            <a:ext cx="1800225" cy="319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文本框 1">
            <a:extLst>
              <a:ext uri="{FF2B5EF4-FFF2-40B4-BE49-F238E27FC236}">
                <a16:creationId xmlns:a16="http://schemas.microsoft.com/office/drawing/2014/main" id="{5032D92E-D1DF-4742-A234-19B02BB9236D}"/>
              </a:ext>
            </a:extLst>
          </p:cNvPr>
          <p:cNvSpPr txBox="1">
            <a:spLocks noChangeArrowheads="1"/>
          </p:cNvSpPr>
          <p:nvPr/>
        </p:nvSpPr>
        <p:spPr bwMode="auto">
          <a:xfrm>
            <a:off x="250825" y="566738"/>
            <a:ext cx="8224838" cy="113506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622300" indent="-622300">
              <a:spcBef>
                <a:spcPct val="20000"/>
              </a:spcBef>
              <a:buClr>
                <a:schemeClr val="folHlink"/>
              </a:buClr>
              <a:buSzPct val="60000"/>
              <a:buFont typeface="Wingdings" panose="05000000000000000000" pitchFamily="2" charset="2"/>
              <a:buChar char="n"/>
              <a:defRPr sz="3200">
                <a:solidFill>
                  <a:schemeClr val="tx2"/>
                </a:solidFill>
                <a:latin typeface="微软雅黑" panose="020B0503020204020204" pitchFamily="34" charset="-122"/>
                <a:ea typeface="微软雅黑" panose="020B0503020204020204" pitchFamily="34" charset="-122"/>
              </a:defRPr>
            </a:lvl1pPr>
            <a:lvl2pPr marL="742950" indent="-285750">
              <a:spcBef>
                <a:spcPct val="20000"/>
              </a:spcBef>
              <a:buClr>
                <a:schemeClr val="folHlink"/>
              </a:buClr>
              <a:buSzPct val="60000"/>
              <a:buFont typeface="Wingdings" panose="05000000000000000000" pitchFamily="2" charset="2"/>
              <a:buChar char="n"/>
              <a:defRPr sz="2800">
                <a:solidFill>
                  <a:schemeClr val="tx2"/>
                </a:solidFill>
                <a:latin typeface="微软雅黑" panose="020B0503020204020204" pitchFamily="34" charset="-122"/>
                <a:ea typeface="微软雅黑" panose="020B0503020204020204" pitchFamily="34"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tx2"/>
                </a:solidFill>
                <a:latin typeface="微软雅黑" panose="020B0503020204020204" pitchFamily="34" charset="-122"/>
                <a:ea typeface="微软雅黑" panose="020B0503020204020204" pitchFamily="34" charset="-122"/>
              </a:defRPr>
            </a:lvl3pPr>
            <a:lvl4pPr marL="16002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4pPr>
            <a:lvl5pPr marL="20574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9pPr>
          </a:lstStyle>
          <a:p>
            <a:pPr>
              <a:lnSpc>
                <a:spcPct val="150000"/>
              </a:lnSpc>
              <a:spcBef>
                <a:spcPct val="0"/>
              </a:spcBef>
              <a:buClrTx/>
              <a:buSzTx/>
              <a:buFont typeface="Arial" panose="020B0604020202020204" pitchFamily="34" charset="0"/>
              <a:buNone/>
            </a:pPr>
            <a:r>
              <a:rPr lang="zh-CN" altLang="en-US" sz="2400">
                <a:solidFill>
                  <a:schemeClr val="tx1"/>
                </a:solidFill>
              </a:rPr>
              <a:t>例：将一个具有</a:t>
            </a:r>
            <a:r>
              <a:rPr lang="en-US" altLang="zh-CN" sz="2400">
                <a:solidFill>
                  <a:schemeClr val="tx1"/>
                </a:solidFill>
              </a:rPr>
              <a:t>5</a:t>
            </a:r>
            <a:r>
              <a:rPr lang="zh-CN" altLang="en-US" sz="2400">
                <a:solidFill>
                  <a:schemeClr val="tx1"/>
                </a:solidFill>
              </a:rPr>
              <a:t>个源结点、</a:t>
            </a:r>
            <a:r>
              <a:rPr lang="en-US" altLang="zh-CN" sz="2400">
                <a:solidFill>
                  <a:schemeClr val="tx1"/>
                </a:solidFill>
              </a:rPr>
              <a:t>3</a:t>
            </a:r>
            <a:r>
              <a:rPr lang="zh-CN" altLang="en-US" sz="2400">
                <a:solidFill>
                  <a:schemeClr val="tx1"/>
                </a:solidFill>
              </a:rPr>
              <a:t>个汇点的一般流网络转换成为一个等价的单源结点单汇点的流网络</a:t>
            </a:r>
            <a:endParaRPr lang="en-US" altLang="zh-CN" sz="1600">
              <a:solidFill>
                <a:schemeClr val="tx1"/>
              </a:solidFill>
            </a:endParaRPr>
          </a:p>
        </p:txBody>
      </p:sp>
      <p:pic>
        <p:nvPicPr>
          <p:cNvPr id="20483" name="图片 13" descr="6">
            <a:extLst>
              <a:ext uri="{FF2B5EF4-FFF2-40B4-BE49-F238E27FC236}">
                <a16:creationId xmlns:a16="http://schemas.microsoft.com/office/drawing/2014/main" id="{D53DA5F9-3F58-451A-9EA4-D85CC088394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9538" y="2178050"/>
            <a:ext cx="2509837" cy="422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右箭头 15">
            <a:extLst>
              <a:ext uri="{FF2B5EF4-FFF2-40B4-BE49-F238E27FC236}">
                <a16:creationId xmlns:a16="http://schemas.microsoft.com/office/drawing/2014/main" id="{32558832-9122-4C7B-B418-ECD540CFBD5A}"/>
              </a:ext>
            </a:extLst>
          </p:cNvPr>
          <p:cNvSpPr/>
          <p:nvPr/>
        </p:nvSpPr>
        <p:spPr>
          <a:xfrm>
            <a:off x="3122613" y="4384675"/>
            <a:ext cx="563562" cy="231775"/>
          </a:xfrm>
          <a:prstGeom prst="rightArrow">
            <a:avLst/>
          </a:prstGeom>
          <a:solidFill>
            <a:schemeClr val="accent1">
              <a:lumMod val="75000"/>
            </a:schemeClr>
          </a:solidFill>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a:defRPr/>
            </a:pPr>
            <a:endParaRPr lang="zh-CN" altLang="en-US" noProof="1"/>
          </a:p>
        </p:txBody>
      </p:sp>
      <p:pic>
        <p:nvPicPr>
          <p:cNvPr id="20485" name="图片 16" descr="7">
            <a:extLst>
              <a:ext uri="{FF2B5EF4-FFF2-40B4-BE49-F238E27FC236}">
                <a16:creationId xmlns:a16="http://schemas.microsoft.com/office/drawing/2014/main" id="{A50FA28C-D13E-4D82-A3F5-1A68E4F8C75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68713" y="1701800"/>
            <a:ext cx="5118100" cy="4967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0486" name="直接箭头连接符 13">
            <a:extLst>
              <a:ext uri="{FF2B5EF4-FFF2-40B4-BE49-F238E27FC236}">
                <a16:creationId xmlns:a16="http://schemas.microsoft.com/office/drawing/2014/main" id="{035AF14E-5C4A-4CE3-A42D-20224B88B768}"/>
              </a:ext>
            </a:extLst>
          </p:cNvPr>
          <p:cNvCxnSpPr>
            <a:cxnSpLocks noChangeShapeType="1"/>
          </p:cNvCxnSpPr>
          <p:nvPr/>
        </p:nvCxnSpPr>
        <p:spPr bwMode="auto">
          <a:xfrm flipV="1">
            <a:off x="3975100" y="5605463"/>
            <a:ext cx="666750" cy="587375"/>
          </a:xfrm>
          <a:prstGeom prst="straightConnector1">
            <a:avLst/>
          </a:prstGeom>
          <a:noFill/>
          <a:ln w="38100" algn="ctr">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 name="文本框 14">
            <a:extLst>
              <a:ext uri="{FF2B5EF4-FFF2-40B4-BE49-F238E27FC236}">
                <a16:creationId xmlns:a16="http://schemas.microsoft.com/office/drawing/2014/main" id="{88AD72FA-DB02-4A28-B341-26ACBE6AF648}"/>
              </a:ext>
            </a:extLst>
          </p:cNvPr>
          <p:cNvSpPr txBox="1"/>
          <p:nvPr/>
        </p:nvSpPr>
        <p:spPr>
          <a:xfrm>
            <a:off x="2879725" y="5970588"/>
            <a:ext cx="1606550" cy="708025"/>
          </a:xfrm>
          <a:prstGeom prst="rect">
            <a:avLst/>
          </a:prstGeom>
          <a:solidFill>
            <a:schemeClr val="accent1">
              <a:lumMod val="20000"/>
              <a:lumOff val="80000"/>
            </a:schemeClr>
          </a:solidFill>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2"/>
                </a:solidFill>
                <a:latin typeface="微软雅黑" panose="020B0503020204020204" pitchFamily="34" charset="-122"/>
                <a:ea typeface="微软雅黑" panose="020B0503020204020204" pitchFamily="34" charset="-122"/>
              </a:defRPr>
            </a:lvl1pPr>
            <a:lvl2pPr marL="742950" indent="-285750">
              <a:spcBef>
                <a:spcPct val="20000"/>
              </a:spcBef>
              <a:buClr>
                <a:schemeClr val="folHlink"/>
              </a:buClr>
              <a:buSzPct val="60000"/>
              <a:buFont typeface="Wingdings" panose="05000000000000000000" pitchFamily="2" charset="2"/>
              <a:buChar char="n"/>
              <a:defRPr sz="2800">
                <a:solidFill>
                  <a:schemeClr val="tx2"/>
                </a:solidFill>
                <a:latin typeface="微软雅黑" panose="020B0503020204020204" pitchFamily="34" charset="-122"/>
                <a:ea typeface="微软雅黑" panose="020B0503020204020204" pitchFamily="34"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tx2"/>
                </a:solidFill>
                <a:latin typeface="微软雅黑" panose="020B0503020204020204" pitchFamily="34" charset="-122"/>
                <a:ea typeface="微软雅黑" panose="020B0503020204020204" pitchFamily="34" charset="-122"/>
              </a:defRPr>
            </a:lvl3pPr>
            <a:lvl4pPr marL="16002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4pPr>
            <a:lvl5pPr marL="20574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9pPr>
          </a:lstStyle>
          <a:p>
            <a:pPr>
              <a:spcBef>
                <a:spcPct val="0"/>
              </a:spcBef>
              <a:buClrTx/>
              <a:buSzTx/>
              <a:buFontTx/>
              <a:buNone/>
              <a:defRPr/>
            </a:pPr>
            <a:r>
              <a:rPr lang="zh-CN" altLang="en-US" sz="2000">
                <a:solidFill>
                  <a:schemeClr val="tx1"/>
                </a:solidFill>
              </a:rPr>
              <a:t>有向边的容量置为∞</a:t>
            </a:r>
          </a:p>
        </p:txBody>
      </p:sp>
      <p:cxnSp>
        <p:nvCxnSpPr>
          <p:cNvPr id="20488" name="直接箭头连接符 16">
            <a:extLst>
              <a:ext uri="{FF2B5EF4-FFF2-40B4-BE49-F238E27FC236}">
                <a16:creationId xmlns:a16="http://schemas.microsoft.com/office/drawing/2014/main" id="{518586F5-6101-47DF-A359-C31E4B19C2DD}"/>
              </a:ext>
            </a:extLst>
          </p:cNvPr>
          <p:cNvCxnSpPr>
            <a:cxnSpLocks noChangeShapeType="1"/>
          </p:cNvCxnSpPr>
          <p:nvPr/>
        </p:nvCxnSpPr>
        <p:spPr bwMode="auto">
          <a:xfrm flipH="1">
            <a:off x="7912100" y="2808288"/>
            <a:ext cx="52388" cy="836612"/>
          </a:xfrm>
          <a:prstGeom prst="straightConnector1">
            <a:avLst/>
          </a:prstGeom>
          <a:noFill/>
          <a:ln w="38100" algn="ctr">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9" name="文本框 18">
            <a:extLst>
              <a:ext uri="{FF2B5EF4-FFF2-40B4-BE49-F238E27FC236}">
                <a16:creationId xmlns:a16="http://schemas.microsoft.com/office/drawing/2014/main" id="{892068D8-1B7C-41AF-8C2D-CF434877BD4A}"/>
              </a:ext>
            </a:extLst>
          </p:cNvPr>
          <p:cNvSpPr txBox="1"/>
          <p:nvPr/>
        </p:nvSpPr>
        <p:spPr>
          <a:xfrm>
            <a:off x="7299325" y="2073275"/>
            <a:ext cx="1604963" cy="708025"/>
          </a:xfrm>
          <a:prstGeom prst="rect">
            <a:avLst/>
          </a:prstGeom>
          <a:solidFill>
            <a:schemeClr val="accent1">
              <a:lumMod val="20000"/>
              <a:lumOff val="80000"/>
            </a:schemeClr>
          </a:solidFill>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2"/>
                </a:solidFill>
                <a:latin typeface="微软雅黑" panose="020B0503020204020204" pitchFamily="34" charset="-122"/>
                <a:ea typeface="微软雅黑" panose="020B0503020204020204" pitchFamily="34" charset="-122"/>
              </a:defRPr>
            </a:lvl1pPr>
            <a:lvl2pPr marL="742950" indent="-285750">
              <a:spcBef>
                <a:spcPct val="20000"/>
              </a:spcBef>
              <a:buClr>
                <a:schemeClr val="folHlink"/>
              </a:buClr>
              <a:buSzPct val="60000"/>
              <a:buFont typeface="Wingdings" panose="05000000000000000000" pitchFamily="2" charset="2"/>
              <a:buChar char="n"/>
              <a:defRPr sz="2800">
                <a:solidFill>
                  <a:schemeClr val="tx2"/>
                </a:solidFill>
                <a:latin typeface="微软雅黑" panose="020B0503020204020204" pitchFamily="34" charset="-122"/>
                <a:ea typeface="微软雅黑" panose="020B0503020204020204" pitchFamily="34"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tx2"/>
                </a:solidFill>
                <a:latin typeface="微软雅黑" panose="020B0503020204020204" pitchFamily="34" charset="-122"/>
                <a:ea typeface="微软雅黑" panose="020B0503020204020204" pitchFamily="34" charset="-122"/>
              </a:defRPr>
            </a:lvl3pPr>
            <a:lvl4pPr marL="16002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4pPr>
            <a:lvl5pPr marL="20574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9pPr>
          </a:lstStyle>
          <a:p>
            <a:pPr>
              <a:spcBef>
                <a:spcPct val="0"/>
              </a:spcBef>
              <a:buClrTx/>
              <a:buSzTx/>
              <a:buFontTx/>
              <a:buNone/>
              <a:defRPr/>
            </a:pPr>
            <a:r>
              <a:rPr lang="zh-CN" altLang="en-US" sz="2000">
                <a:solidFill>
                  <a:schemeClr val="tx1"/>
                </a:solidFill>
              </a:rPr>
              <a:t>有向边的容量置为∞</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文本框 1">
            <a:extLst>
              <a:ext uri="{FF2B5EF4-FFF2-40B4-BE49-F238E27FC236}">
                <a16:creationId xmlns:a16="http://schemas.microsoft.com/office/drawing/2014/main" id="{D0381243-30B0-44A5-B38C-A29AF84094C3}"/>
              </a:ext>
            </a:extLst>
          </p:cNvPr>
          <p:cNvSpPr txBox="1">
            <a:spLocks noChangeArrowheads="1"/>
          </p:cNvSpPr>
          <p:nvPr/>
        </p:nvSpPr>
        <p:spPr bwMode="auto">
          <a:xfrm>
            <a:off x="179388" y="188913"/>
            <a:ext cx="8789987" cy="397033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2"/>
                </a:solidFill>
                <a:latin typeface="微软雅黑" panose="020B0503020204020204" pitchFamily="34" charset="-122"/>
                <a:ea typeface="微软雅黑" panose="020B0503020204020204" pitchFamily="34" charset="-122"/>
              </a:defRPr>
            </a:lvl1pPr>
            <a:lvl2pPr marL="742950" indent="-285750">
              <a:spcBef>
                <a:spcPct val="20000"/>
              </a:spcBef>
              <a:buClr>
                <a:schemeClr val="folHlink"/>
              </a:buClr>
              <a:buSzPct val="60000"/>
              <a:buFont typeface="Wingdings" panose="05000000000000000000" pitchFamily="2" charset="2"/>
              <a:buChar char="n"/>
              <a:defRPr sz="2800">
                <a:solidFill>
                  <a:schemeClr val="tx2"/>
                </a:solidFill>
                <a:latin typeface="微软雅黑" panose="020B0503020204020204" pitchFamily="34" charset="-122"/>
                <a:ea typeface="微软雅黑" panose="020B0503020204020204" pitchFamily="34"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tx2"/>
                </a:solidFill>
                <a:latin typeface="微软雅黑" panose="020B0503020204020204" pitchFamily="34" charset="-122"/>
                <a:ea typeface="微软雅黑" panose="020B0503020204020204" pitchFamily="34" charset="-122"/>
              </a:defRPr>
            </a:lvl3pPr>
            <a:lvl4pPr marL="16002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4pPr>
            <a:lvl5pPr marL="20574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9pPr>
          </a:lstStyle>
          <a:p>
            <a:pPr>
              <a:lnSpc>
                <a:spcPct val="150000"/>
              </a:lnSpc>
              <a:spcBef>
                <a:spcPct val="0"/>
              </a:spcBef>
              <a:buClrTx/>
              <a:buSzTx/>
              <a:buFont typeface="Arial" panose="020B0604020202020204" pitchFamily="34" charset="0"/>
              <a:buNone/>
            </a:pPr>
            <a:r>
              <a:rPr lang="zh-CN" altLang="en-US" sz="2400" b="1">
                <a:solidFill>
                  <a:schemeClr val="tx1"/>
                </a:solidFill>
              </a:rPr>
              <a:t>如何求流网络的最大流？</a:t>
            </a:r>
            <a:endParaRPr lang="en-US" altLang="zh-CN" sz="2400" b="1">
              <a:solidFill>
                <a:schemeClr val="tx1"/>
              </a:solidFill>
            </a:endParaRPr>
          </a:p>
          <a:p>
            <a:pPr>
              <a:lnSpc>
                <a:spcPct val="150000"/>
              </a:lnSpc>
              <a:spcBef>
                <a:spcPct val="0"/>
              </a:spcBef>
              <a:buClrTx/>
              <a:buSzTx/>
              <a:buFont typeface="Arial" panose="020B0604020202020204" pitchFamily="34" charset="0"/>
              <a:buNone/>
            </a:pPr>
            <a:r>
              <a:rPr lang="zh-CN" altLang="en-US" sz="2400">
                <a:solidFill>
                  <a:schemeClr val="tx1"/>
                </a:solidFill>
              </a:rPr>
              <a:t>基本思路</a:t>
            </a:r>
            <a:r>
              <a:rPr lang="zh-CN" altLang="en-US" sz="2400" b="1">
                <a:solidFill>
                  <a:schemeClr val="tx1"/>
                </a:solidFill>
              </a:rPr>
              <a:t>：从最小流值开始，一点一点地增加，直到最大值。</a:t>
            </a:r>
            <a:endParaRPr lang="en-US" altLang="zh-CN" sz="2400" b="1">
              <a:solidFill>
                <a:schemeClr val="tx1"/>
              </a:solidFill>
            </a:endParaRPr>
          </a:p>
          <a:p>
            <a:pPr>
              <a:lnSpc>
                <a:spcPct val="150000"/>
              </a:lnSpc>
              <a:spcBef>
                <a:spcPct val="0"/>
              </a:spcBef>
              <a:buClrTx/>
              <a:buSzTx/>
              <a:buFont typeface="Arial" panose="020B0604020202020204" pitchFamily="34" charset="0"/>
              <a:buNone/>
            </a:pPr>
            <a:r>
              <a:rPr lang="zh-CN" altLang="en-US" sz="2400">
                <a:solidFill>
                  <a:schemeClr val="tx1"/>
                </a:solidFill>
                <a:latin typeface="宋体" panose="02010600030101010101" pitchFamily="2" charset="-122"/>
              </a:rPr>
              <a:t>从而引出一下问题：</a:t>
            </a:r>
            <a:endParaRPr lang="en-US" altLang="zh-CN" sz="2400">
              <a:solidFill>
                <a:schemeClr val="tx1"/>
              </a:solidFill>
              <a:latin typeface="宋体" panose="02010600030101010101" pitchFamily="2" charset="-122"/>
            </a:endParaRPr>
          </a:p>
          <a:p>
            <a:pPr>
              <a:lnSpc>
                <a:spcPct val="150000"/>
              </a:lnSpc>
              <a:spcBef>
                <a:spcPct val="0"/>
              </a:spcBef>
              <a:buClrTx/>
              <a:buSzTx/>
              <a:buFont typeface="Arial" panose="020B0604020202020204" pitchFamily="34" charset="0"/>
              <a:buNone/>
            </a:pPr>
            <a:r>
              <a:rPr lang="zh-CN" altLang="en-US" sz="2400">
                <a:solidFill>
                  <a:schemeClr val="tx1"/>
                </a:solidFill>
              </a:rPr>
              <a:t>（</a:t>
            </a:r>
            <a:r>
              <a:rPr lang="en-US" altLang="zh-CN" sz="2400">
                <a:solidFill>
                  <a:schemeClr val="tx1"/>
                </a:solidFill>
              </a:rPr>
              <a:t>1</a:t>
            </a:r>
            <a:r>
              <a:rPr lang="zh-CN" altLang="en-US" sz="2400">
                <a:solidFill>
                  <a:schemeClr val="tx1"/>
                </a:solidFill>
              </a:rPr>
              <a:t>）最小流值是多少？      </a:t>
            </a:r>
            <a:endParaRPr lang="en-US" altLang="zh-CN" sz="2400">
              <a:solidFill>
                <a:schemeClr val="tx1"/>
              </a:solidFill>
            </a:endParaRPr>
          </a:p>
          <a:p>
            <a:pPr>
              <a:lnSpc>
                <a:spcPct val="150000"/>
              </a:lnSpc>
              <a:spcBef>
                <a:spcPct val="0"/>
              </a:spcBef>
              <a:buClrTx/>
              <a:buSzTx/>
              <a:buFont typeface="Arial" panose="020B0604020202020204" pitchFamily="34" charset="0"/>
              <a:buNone/>
            </a:pPr>
            <a:r>
              <a:rPr lang="zh-CN" altLang="en-US" sz="2400">
                <a:solidFill>
                  <a:srgbClr val="FF0000"/>
                </a:solidFill>
              </a:rPr>
              <a:t>（</a:t>
            </a:r>
            <a:r>
              <a:rPr lang="en-US" altLang="zh-CN" sz="2400">
                <a:solidFill>
                  <a:srgbClr val="FF0000"/>
                </a:solidFill>
              </a:rPr>
              <a:t>2</a:t>
            </a:r>
            <a:r>
              <a:rPr lang="zh-CN" altLang="en-US" sz="2400">
                <a:solidFill>
                  <a:srgbClr val="FF0000"/>
                </a:solidFill>
              </a:rPr>
              <a:t>）怎么增加流值？</a:t>
            </a:r>
            <a:endParaRPr lang="en-US" altLang="zh-CN" sz="2400">
              <a:solidFill>
                <a:srgbClr val="FF0000"/>
              </a:solidFill>
            </a:endParaRPr>
          </a:p>
          <a:p>
            <a:pPr>
              <a:lnSpc>
                <a:spcPct val="150000"/>
              </a:lnSpc>
              <a:spcBef>
                <a:spcPct val="0"/>
              </a:spcBef>
              <a:buClrTx/>
              <a:buSzTx/>
              <a:buFont typeface="Arial" panose="020B0604020202020204" pitchFamily="34" charset="0"/>
              <a:buNone/>
            </a:pPr>
            <a:r>
              <a:rPr lang="zh-CN" altLang="en-US" sz="2400">
                <a:solidFill>
                  <a:srgbClr val="0000FF"/>
                </a:solidFill>
              </a:rPr>
              <a:t>（</a:t>
            </a:r>
            <a:r>
              <a:rPr lang="en-US" altLang="zh-CN" sz="2400">
                <a:solidFill>
                  <a:srgbClr val="0000FF"/>
                </a:solidFill>
              </a:rPr>
              <a:t>3</a:t>
            </a:r>
            <a:r>
              <a:rPr lang="zh-CN" altLang="en-US" sz="2400">
                <a:solidFill>
                  <a:srgbClr val="0000FF"/>
                </a:solidFill>
              </a:rPr>
              <a:t>）何时能得到最大流？</a:t>
            </a:r>
          </a:p>
          <a:p>
            <a:pPr>
              <a:lnSpc>
                <a:spcPct val="150000"/>
              </a:lnSpc>
              <a:spcBef>
                <a:spcPct val="0"/>
              </a:spcBef>
              <a:buClrTx/>
              <a:buSzTx/>
              <a:buFont typeface="Arial" panose="020B0604020202020204" pitchFamily="34" charset="0"/>
              <a:buNone/>
            </a:pPr>
            <a:r>
              <a:rPr lang="zh-CN" altLang="en-US" sz="2400" b="1">
                <a:solidFill>
                  <a:schemeClr val="tx1"/>
                </a:solidFill>
                <a:latin typeface="宋体" panose="02010600030101010101" pitchFamily="2" charset="-122"/>
                <a:ea typeface="宋体" panose="02010600030101010101" pitchFamily="2" charset="-122"/>
              </a:rPr>
              <a:t>  </a:t>
            </a:r>
            <a:endParaRPr lang="en-US" altLang="zh-CN" sz="2400">
              <a:solidFill>
                <a:schemeClr val="tx1"/>
              </a:solidFill>
              <a:latin typeface="宋体" panose="02010600030101010101" pitchFamily="2" charset="-122"/>
              <a:ea typeface="宋体" panose="02010600030101010101" pitchFamily="2" charset="-122"/>
            </a:endParaRPr>
          </a:p>
        </p:txBody>
      </p:sp>
      <p:sp>
        <p:nvSpPr>
          <p:cNvPr id="3" name="矩形 2">
            <a:extLst>
              <a:ext uri="{FF2B5EF4-FFF2-40B4-BE49-F238E27FC236}">
                <a16:creationId xmlns:a16="http://schemas.microsoft.com/office/drawing/2014/main" id="{E62980F2-87A6-46F2-8C76-D6A04B014CC3}"/>
              </a:ext>
            </a:extLst>
          </p:cNvPr>
          <p:cNvSpPr/>
          <p:nvPr/>
        </p:nvSpPr>
        <p:spPr>
          <a:xfrm>
            <a:off x="55563" y="3716338"/>
            <a:ext cx="9037637" cy="3048000"/>
          </a:xfrm>
          <a:prstGeom prst="rect">
            <a:avLst/>
          </a:prstGeom>
          <a:solidFill>
            <a:schemeClr val="accent1">
              <a:lumMod val="20000"/>
              <a:lumOff val="80000"/>
            </a:schemeClr>
          </a:solidFill>
        </p:spPr>
        <p:txBody>
          <a:bodyPr>
            <a:spAutoFit/>
          </a:bodyPr>
          <a:lstStyle>
            <a:lvl1pPr marL="285750" indent="-285750">
              <a:spcBef>
                <a:spcPct val="20000"/>
              </a:spcBef>
              <a:buClr>
                <a:schemeClr val="folHlink"/>
              </a:buClr>
              <a:buSzPct val="60000"/>
              <a:buFont typeface="Wingdings" panose="05000000000000000000" pitchFamily="2" charset="2"/>
              <a:buChar char="n"/>
              <a:defRPr sz="3200">
                <a:solidFill>
                  <a:schemeClr val="tx2"/>
                </a:solidFill>
                <a:latin typeface="微软雅黑" panose="020B0503020204020204" pitchFamily="34" charset="-122"/>
                <a:ea typeface="微软雅黑" panose="020B0503020204020204" pitchFamily="34" charset="-122"/>
              </a:defRPr>
            </a:lvl1pPr>
            <a:lvl2pPr marL="742950" indent="-285750">
              <a:spcBef>
                <a:spcPct val="20000"/>
              </a:spcBef>
              <a:buClr>
                <a:schemeClr val="folHlink"/>
              </a:buClr>
              <a:buSzPct val="60000"/>
              <a:buFont typeface="Wingdings" panose="05000000000000000000" pitchFamily="2" charset="2"/>
              <a:buChar char="n"/>
              <a:defRPr sz="2800">
                <a:solidFill>
                  <a:schemeClr val="tx2"/>
                </a:solidFill>
                <a:latin typeface="微软雅黑" panose="020B0503020204020204" pitchFamily="34" charset="-122"/>
                <a:ea typeface="微软雅黑" panose="020B0503020204020204" pitchFamily="34"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tx2"/>
                </a:solidFill>
                <a:latin typeface="微软雅黑" panose="020B0503020204020204" pitchFamily="34" charset="-122"/>
                <a:ea typeface="微软雅黑" panose="020B0503020204020204" pitchFamily="34" charset="-122"/>
              </a:defRPr>
            </a:lvl3pPr>
            <a:lvl4pPr marL="16002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4pPr>
            <a:lvl5pPr marL="20574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9pPr>
          </a:lstStyle>
          <a:p>
            <a:pPr>
              <a:lnSpc>
                <a:spcPct val="150000"/>
              </a:lnSpc>
              <a:spcBef>
                <a:spcPct val="0"/>
              </a:spcBef>
              <a:buClrTx/>
              <a:buSzTx/>
              <a:buFont typeface="Wingdings" panose="05000000000000000000" pitchFamily="2" charset="2"/>
              <a:buChar char="p"/>
              <a:defRPr/>
            </a:pPr>
            <a:r>
              <a:rPr lang="zh-CN" altLang="en-US" sz="1800">
                <a:solidFill>
                  <a:schemeClr val="tx1"/>
                </a:solidFill>
              </a:rPr>
              <a:t>由于有容量限制和结点流量守恒，不是所有的边都能以等于容量的最大流值传输流，否则接收结点接收不了（</a:t>
            </a:r>
            <a:r>
              <a:rPr lang="en-US" altLang="zh-CN" sz="1800">
                <a:solidFill>
                  <a:schemeClr val="tx1"/>
                </a:solidFill>
              </a:rPr>
              <a:t>t</a:t>
            </a:r>
            <a:r>
              <a:rPr lang="zh-CN" altLang="en-US" sz="1800">
                <a:solidFill>
                  <a:schemeClr val="tx1"/>
                </a:solidFill>
              </a:rPr>
              <a:t>除外），发送结点也没有足够的流量发送（</a:t>
            </a:r>
            <a:r>
              <a:rPr lang="en-US" altLang="zh-CN" sz="1800">
                <a:solidFill>
                  <a:schemeClr val="tx1"/>
                </a:solidFill>
              </a:rPr>
              <a:t>s</a:t>
            </a:r>
            <a:r>
              <a:rPr lang="zh-CN" altLang="en-US" sz="1800">
                <a:solidFill>
                  <a:schemeClr val="tx1"/>
                </a:solidFill>
              </a:rPr>
              <a:t>除外），甚至有些边上没有流。</a:t>
            </a:r>
            <a:r>
              <a:rPr lang="zh-CN" altLang="en-US" sz="1800" b="1">
                <a:solidFill>
                  <a:srgbClr val="FF0000"/>
                </a:solidFill>
              </a:rPr>
              <a:t>整个网络的流要在所有的边中均衡分布，以达到整体最大的效果。</a:t>
            </a:r>
            <a:endParaRPr lang="en-US" altLang="zh-CN" sz="1800" b="1">
              <a:solidFill>
                <a:srgbClr val="FF0000"/>
              </a:solidFill>
            </a:endParaRPr>
          </a:p>
          <a:p>
            <a:pPr>
              <a:lnSpc>
                <a:spcPct val="150000"/>
              </a:lnSpc>
              <a:spcBef>
                <a:spcPct val="0"/>
              </a:spcBef>
              <a:buClrTx/>
              <a:buSzTx/>
              <a:buFont typeface="Wingdings" panose="05000000000000000000" pitchFamily="2" charset="2"/>
              <a:buChar char="p"/>
              <a:defRPr/>
            </a:pPr>
            <a:r>
              <a:rPr lang="zh-CN" altLang="en-US" sz="1800">
                <a:solidFill>
                  <a:schemeClr val="tx1"/>
                </a:solidFill>
              </a:rPr>
              <a:t>对网络整体流值的增加，不意味着对所有边的流都增加，其中有些不变，甚至不用；而剩下的则是</a:t>
            </a:r>
            <a:r>
              <a:rPr lang="zh-CN" altLang="en-US" sz="1800" b="1">
                <a:solidFill>
                  <a:srgbClr val="FF0000"/>
                </a:solidFill>
              </a:rPr>
              <a:t>有的增加，有的可能要减少，以便把流分布到其它路径上以获得更大的整体流量</a:t>
            </a:r>
            <a:r>
              <a:rPr lang="zh-CN" altLang="en-US" sz="1800">
                <a:solidFill>
                  <a:schemeClr val="tx1"/>
                </a:solidFill>
              </a:rPr>
              <a:t>。</a:t>
            </a:r>
            <a:endParaRPr lang="en-US" altLang="zh-CN" sz="1800">
              <a:solidFill>
                <a:schemeClr val="tx1"/>
              </a:solidFill>
            </a:endParaRPr>
          </a:p>
          <a:p>
            <a:pPr>
              <a:lnSpc>
                <a:spcPct val="150000"/>
              </a:lnSpc>
              <a:spcBef>
                <a:spcPct val="0"/>
              </a:spcBef>
              <a:buClrTx/>
              <a:buSzTx/>
              <a:buFont typeface="Wingdings" panose="05000000000000000000" pitchFamily="2" charset="2"/>
              <a:buChar char="p"/>
              <a:defRPr/>
            </a:pPr>
            <a:r>
              <a:rPr lang="zh-CN" altLang="en-US" sz="2000" b="1">
                <a:solidFill>
                  <a:srgbClr val="FF0000"/>
                </a:solidFill>
              </a:rPr>
              <a:t>那么，对哪些边增加、哪些边减少呢？</a:t>
            </a:r>
          </a:p>
        </p:txBody>
      </p:sp>
      <p:sp>
        <p:nvSpPr>
          <p:cNvPr id="4" name="矩形 3">
            <a:extLst>
              <a:ext uri="{FF2B5EF4-FFF2-40B4-BE49-F238E27FC236}">
                <a16:creationId xmlns:a16="http://schemas.microsoft.com/office/drawing/2014/main" id="{FCDD6D6D-5AB6-4730-BA1C-710C98AC813A}"/>
              </a:ext>
            </a:extLst>
          </p:cNvPr>
          <p:cNvSpPr/>
          <p:nvPr/>
        </p:nvSpPr>
        <p:spPr>
          <a:xfrm>
            <a:off x="4557713" y="1881188"/>
            <a:ext cx="4321175" cy="461962"/>
          </a:xfrm>
          <a:prstGeom prst="rect">
            <a:avLst/>
          </a:prstGeom>
          <a:solidFill>
            <a:schemeClr val="accent1">
              <a:lumMod val="20000"/>
              <a:lumOff val="80000"/>
            </a:schemeClr>
          </a:solidFill>
          <a:ln>
            <a:solidFill>
              <a:schemeClr val="accent1">
                <a:lumMod val="20000"/>
                <a:lumOff val="80000"/>
              </a:schemeClr>
            </a:solidFill>
          </a:ln>
        </p:spPr>
        <p:txBody>
          <a:bodyPr>
            <a:spAutoFit/>
          </a:bodyPr>
          <a:lstStyle>
            <a:lvl1pPr marL="360363" indent="-360363">
              <a:spcBef>
                <a:spcPct val="20000"/>
              </a:spcBef>
              <a:buClr>
                <a:schemeClr val="folHlink"/>
              </a:buClr>
              <a:buSzPct val="60000"/>
              <a:buFont typeface="Wingdings" panose="05000000000000000000" pitchFamily="2" charset="2"/>
              <a:buChar char="n"/>
              <a:defRPr sz="3200">
                <a:solidFill>
                  <a:schemeClr val="tx2"/>
                </a:solidFill>
                <a:latin typeface="微软雅黑" panose="020B0503020204020204" pitchFamily="34" charset="-122"/>
                <a:ea typeface="微软雅黑" panose="020B0503020204020204" pitchFamily="34" charset="-122"/>
              </a:defRPr>
            </a:lvl1pPr>
            <a:lvl2pPr marL="742950" indent="-285750">
              <a:spcBef>
                <a:spcPct val="20000"/>
              </a:spcBef>
              <a:buClr>
                <a:schemeClr val="folHlink"/>
              </a:buClr>
              <a:buSzPct val="60000"/>
              <a:buFont typeface="Wingdings" panose="05000000000000000000" pitchFamily="2" charset="2"/>
              <a:buChar char="n"/>
              <a:defRPr sz="2800">
                <a:solidFill>
                  <a:schemeClr val="tx2"/>
                </a:solidFill>
                <a:latin typeface="微软雅黑" panose="020B0503020204020204" pitchFamily="34" charset="-122"/>
                <a:ea typeface="微软雅黑" panose="020B0503020204020204" pitchFamily="34"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tx2"/>
                </a:solidFill>
                <a:latin typeface="微软雅黑" panose="020B0503020204020204" pitchFamily="34" charset="-122"/>
                <a:ea typeface="微软雅黑" panose="020B0503020204020204" pitchFamily="34" charset="-122"/>
              </a:defRPr>
            </a:lvl3pPr>
            <a:lvl4pPr marL="16002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4pPr>
            <a:lvl5pPr marL="20574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9pPr>
          </a:lstStyle>
          <a:p>
            <a:pPr>
              <a:spcBef>
                <a:spcPct val="0"/>
              </a:spcBef>
              <a:buClrTx/>
              <a:buSzTx/>
              <a:buFont typeface="Arial" panose="020B0604020202020204" pitchFamily="34" charset="0"/>
              <a:buNone/>
              <a:defRPr/>
            </a:pPr>
            <a:r>
              <a:rPr lang="zh-CN" altLang="en-US" sz="2400">
                <a:solidFill>
                  <a:schemeClr val="tx1"/>
                </a:solidFill>
              </a:rPr>
              <a:t>不小于</a:t>
            </a:r>
            <a:r>
              <a:rPr lang="en-US" altLang="zh-CN" sz="2400">
                <a:solidFill>
                  <a:schemeClr val="tx1"/>
                </a:solidFill>
              </a:rPr>
              <a:t>0</a:t>
            </a:r>
            <a:r>
              <a:rPr lang="zh-CN" altLang="en-US" sz="2400">
                <a:solidFill>
                  <a:schemeClr val="tx1"/>
                </a:solidFill>
              </a:rPr>
              <a:t>即可，可以从</a:t>
            </a:r>
            <a:r>
              <a:rPr lang="en-US" altLang="zh-CN" sz="2400">
                <a:solidFill>
                  <a:schemeClr val="tx1"/>
                </a:solidFill>
              </a:rPr>
              <a:t>0</a:t>
            </a:r>
            <a:r>
              <a:rPr lang="zh-CN" altLang="en-US" sz="2400">
                <a:solidFill>
                  <a:schemeClr val="tx1"/>
                </a:solidFill>
              </a:rPr>
              <a:t>开始；</a:t>
            </a:r>
          </a:p>
        </p:txBody>
      </p:sp>
      <p:sp>
        <p:nvSpPr>
          <p:cNvPr id="5" name="矩形 4">
            <a:extLst>
              <a:ext uri="{FF2B5EF4-FFF2-40B4-BE49-F238E27FC236}">
                <a16:creationId xmlns:a16="http://schemas.microsoft.com/office/drawing/2014/main" id="{6A6F118D-AA1C-41D4-81F6-BF532625A29A}"/>
              </a:ext>
            </a:extLst>
          </p:cNvPr>
          <p:cNvSpPr>
            <a:spLocks noChangeArrowheads="1"/>
          </p:cNvSpPr>
          <p:nvPr/>
        </p:nvSpPr>
        <p:spPr bwMode="auto">
          <a:xfrm>
            <a:off x="4575175" y="2422525"/>
            <a:ext cx="4572000" cy="1200150"/>
          </a:xfrm>
          <a:prstGeom prst="rect">
            <a:avLst/>
          </a:prstGeom>
          <a:solidFill>
            <a:schemeClr val="bg1"/>
          </a:solidFill>
          <a:ln w="9525">
            <a:solidFill>
              <a:schemeClr val="tx1"/>
            </a:solidFill>
            <a:miter lim="800000"/>
            <a:headEnd/>
            <a:tailEnd/>
          </a:ln>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2"/>
                </a:solidFill>
                <a:latin typeface="微软雅黑" panose="020B0503020204020204" pitchFamily="34" charset="-122"/>
                <a:ea typeface="微软雅黑" panose="020B0503020204020204" pitchFamily="34" charset="-122"/>
              </a:defRPr>
            </a:lvl1pPr>
            <a:lvl2pPr marL="742950" indent="-285750">
              <a:spcBef>
                <a:spcPct val="20000"/>
              </a:spcBef>
              <a:buClr>
                <a:schemeClr val="folHlink"/>
              </a:buClr>
              <a:buSzPct val="60000"/>
              <a:buFont typeface="Wingdings" panose="05000000000000000000" pitchFamily="2" charset="2"/>
              <a:buChar char="n"/>
              <a:defRPr sz="2800">
                <a:solidFill>
                  <a:schemeClr val="tx2"/>
                </a:solidFill>
                <a:latin typeface="微软雅黑" panose="020B0503020204020204" pitchFamily="34" charset="-122"/>
                <a:ea typeface="微软雅黑" panose="020B0503020204020204" pitchFamily="34"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tx2"/>
                </a:solidFill>
                <a:latin typeface="微软雅黑" panose="020B0503020204020204" pitchFamily="34" charset="-122"/>
                <a:ea typeface="微软雅黑" panose="020B0503020204020204" pitchFamily="34" charset="-122"/>
              </a:defRPr>
            </a:lvl3pPr>
            <a:lvl4pPr marL="16002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4pPr>
            <a:lvl5pPr marL="20574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9pPr>
          </a:lstStyle>
          <a:p>
            <a:pPr>
              <a:spcBef>
                <a:spcPct val="0"/>
              </a:spcBef>
              <a:buClrTx/>
              <a:buSzTx/>
              <a:buFontTx/>
              <a:buNone/>
            </a:pPr>
            <a:r>
              <a:rPr lang="zh-CN" altLang="en-US" sz="2400">
                <a:solidFill>
                  <a:srgbClr val="0000FF"/>
                </a:solidFill>
              </a:rPr>
              <a:t>算法不可能无休止地进行下去，当达到最大流时，怎么知道并结束计算呢？</a:t>
            </a:r>
            <a:endParaRPr lang="zh-CN" altLang="en-US" sz="2400">
              <a:solidFill>
                <a:srgbClr val="0000FF"/>
              </a:solidFill>
              <a:latin typeface="Arial" panose="020B0604020202020204" pitchFamily="34" charset="0"/>
              <a:ea typeface="宋体" panose="02010600030101010101" pitchFamily="2" charset="-122"/>
            </a:endParaRPr>
          </a:p>
        </p:txBody>
      </p:sp>
      <p:cxnSp>
        <p:nvCxnSpPr>
          <p:cNvPr id="7" name="直接连接符 6">
            <a:extLst>
              <a:ext uri="{FF2B5EF4-FFF2-40B4-BE49-F238E27FC236}">
                <a16:creationId xmlns:a16="http://schemas.microsoft.com/office/drawing/2014/main" id="{64A961B7-DF81-45DB-877A-E83DB1E78096}"/>
              </a:ext>
            </a:extLst>
          </p:cNvPr>
          <p:cNvCxnSpPr>
            <a:cxnSpLocks noChangeShapeType="1"/>
          </p:cNvCxnSpPr>
          <p:nvPr/>
        </p:nvCxnSpPr>
        <p:spPr bwMode="auto">
          <a:xfrm flipH="1">
            <a:off x="179388" y="2708275"/>
            <a:ext cx="215900" cy="0"/>
          </a:xfrm>
          <a:prstGeom prst="line">
            <a:avLst/>
          </a:prstGeom>
          <a:noFill/>
          <a:ln w="57150" algn="ctr">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 name="直接箭头连接符 8">
            <a:extLst>
              <a:ext uri="{FF2B5EF4-FFF2-40B4-BE49-F238E27FC236}">
                <a16:creationId xmlns:a16="http://schemas.microsoft.com/office/drawing/2014/main" id="{E496B8D2-1773-422F-8685-C635C243F9D4}"/>
              </a:ext>
            </a:extLst>
          </p:cNvPr>
          <p:cNvCxnSpPr>
            <a:cxnSpLocks noChangeShapeType="1"/>
          </p:cNvCxnSpPr>
          <p:nvPr/>
        </p:nvCxnSpPr>
        <p:spPr bwMode="auto">
          <a:xfrm>
            <a:off x="179388" y="2708275"/>
            <a:ext cx="0" cy="1008063"/>
          </a:xfrm>
          <a:prstGeom prst="straightConnector1">
            <a:avLst/>
          </a:prstGeom>
          <a:noFill/>
          <a:ln w="57150" algn="ctr">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 name="直接箭头连接符 12">
            <a:extLst>
              <a:ext uri="{FF2B5EF4-FFF2-40B4-BE49-F238E27FC236}">
                <a16:creationId xmlns:a16="http://schemas.microsoft.com/office/drawing/2014/main" id="{C2C879FC-0892-4363-A043-E9F4DAC70EAE}"/>
              </a:ext>
            </a:extLst>
          </p:cNvPr>
          <p:cNvCxnSpPr>
            <a:cxnSpLocks noChangeShapeType="1"/>
          </p:cNvCxnSpPr>
          <p:nvPr/>
        </p:nvCxnSpPr>
        <p:spPr bwMode="auto">
          <a:xfrm flipV="1">
            <a:off x="3995738" y="2819400"/>
            <a:ext cx="561975" cy="406400"/>
          </a:xfrm>
          <a:prstGeom prst="straightConnector1">
            <a:avLst/>
          </a:prstGeom>
          <a:noFill/>
          <a:ln w="57150" algn="ctr">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 name="直接箭头连接符 14">
            <a:extLst>
              <a:ext uri="{FF2B5EF4-FFF2-40B4-BE49-F238E27FC236}">
                <a16:creationId xmlns:a16="http://schemas.microsoft.com/office/drawing/2014/main" id="{0D6A32A6-BC4A-4A42-A917-E86BC35D7E08}"/>
              </a:ext>
            </a:extLst>
          </p:cNvPr>
          <p:cNvCxnSpPr>
            <a:cxnSpLocks noChangeShapeType="1"/>
          </p:cNvCxnSpPr>
          <p:nvPr/>
        </p:nvCxnSpPr>
        <p:spPr bwMode="auto">
          <a:xfrm flipV="1">
            <a:off x="3348038" y="2173288"/>
            <a:ext cx="1227137" cy="3175"/>
          </a:xfrm>
          <a:prstGeom prst="straightConnector1">
            <a:avLst/>
          </a:prstGeom>
          <a:noFill/>
          <a:ln w="57150"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8434">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434">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8434">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8434">
                                            <p:txEl>
                                              <p:pRg st="5" end="5"/>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文本框 1">
            <a:extLst>
              <a:ext uri="{FF2B5EF4-FFF2-40B4-BE49-F238E27FC236}">
                <a16:creationId xmlns:a16="http://schemas.microsoft.com/office/drawing/2014/main" id="{8DFDB3DC-E3B8-4029-A179-DFD20ACCF801}"/>
              </a:ext>
            </a:extLst>
          </p:cNvPr>
          <p:cNvSpPr txBox="1">
            <a:spLocks noChangeArrowheads="1"/>
          </p:cNvSpPr>
          <p:nvPr/>
        </p:nvSpPr>
        <p:spPr bwMode="auto">
          <a:xfrm>
            <a:off x="246063" y="303213"/>
            <a:ext cx="8789987" cy="618648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2"/>
                </a:solidFill>
                <a:latin typeface="微软雅黑" panose="020B0503020204020204" pitchFamily="34" charset="-122"/>
                <a:ea typeface="微软雅黑" panose="020B0503020204020204" pitchFamily="34" charset="-122"/>
              </a:defRPr>
            </a:lvl1pPr>
            <a:lvl2pPr marL="742950" indent="-285750">
              <a:spcBef>
                <a:spcPct val="20000"/>
              </a:spcBef>
              <a:buClr>
                <a:schemeClr val="folHlink"/>
              </a:buClr>
              <a:buSzPct val="60000"/>
              <a:buFont typeface="Wingdings" panose="05000000000000000000" pitchFamily="2" charset="2"/>
              <a:buChar char="n"/>
              <a:defRPr sz="2800">
                <a:solidFill>
                  <a:schemeClr val="tx2"/>
                </a:solidFill>
                <a:latin typeface="微软雅黑" panose="020B0503020204020204" pitchFamily="34" charset="-122"/>
                <a:ea typeface="微软雅黑" panose="020B0503020204020204" pitchFamily="34"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tx2"/>
                </a:solidFill>
                <a:latin typeface="微软雅黑" panose="020B0503020204020204" pitchFamily="34" charset="-122"/>
                <a:ea typeface="微软雅黑" panose="020B0503020204020204" pitchFamily="34" charset="-122"/>
              </a:defRPr>
            </a:lvl3pPr>
            <a:lvl4pPr marL="16002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4pPr>
            <a:lvl5pPr marL="20574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9pPr>
          </a:lstStyle>
          <a:p>
            <a:pPr>
              <a:lnSpc>
                <a:spcPct val="150000"/>
              </a:lnSpc>
              <a:spcBef>
                <a:spcPts val="1800"/>
              </a:spcBef>
              <a:buClrTx/>
              <a:buSzTx/>
              <a:buFont typeface="Arial" panose="020B0604020202020204" pitchFamily="34" charset="0"/>
              <a:buNone/>
            </a:pPr>
            <a:r>
              <a:rPr lang="en-US" altLang="zh-CN" sz="2800" b="1">
                <a:solidFill>
                  <a:schemeClr val="tx1"/>
                </a:solidFill>
              </a:rPr>
              <a:t>26.2 Ford-Fulkerson</a:t>
            </a:r>
            <a:r>
              <a:rPr lang="zh-CN" altLang="en-US" sz="2800" b="1">
                <a:solidFill>
                  <a:schemeClr val="tx1"/>
                </a:solidFill>
              </a:rPr>
              <a:t>方法</a:t>
            </a:r>
            <a:endParaRPr lang="en-US" altLang="zh-CN" sz="2800" b="1">
              <a:solidFill>
                <a:schemeClr val="tx1"/>
              </a:solidFill>
            </a:endParaRPr>
          </a:p>
          <a:p>
            <a:pPr>
              <a:lnSpc>
                <a:spcPct val="150000"/>
              </a:lnSpc>
              <a:spcBef>
                <a:spcPts val="1800"/>
              </a:spcBef>
              <a:buClrTx/>
              <a:buSzTx/>
              <a:buFont typeface="Arial" panose="020B0604020202020204" pitchFamily="34" charset="0"/>
              <a:buNone/>
            </a:pPr>
            <a:endParaRPr lang="en-US" altLang="zh-CN" sz="2400">
              <a:solidFill>
                <a:schemeClr val="tx1"/>
              </a:solidFill>
            </a:endParaRPr>
          </a:p>
          <a:p>
            <a:pPr>
              <a:lnSpc>
                <a:spcPct val="150000"/>
              </a:lnSpc>
              <a:spcBef>
                <a:spcPts val="1800"/>
              </a:spcBef>
              <a:buClrTx/>
              <a:buSzTx/>
              <a:buFont typeface="Arial" panose="020B0604020202020204" pitchFamily="34" charset="0"/>
              <a:buNone/>
            </a:pPr>
            <a:r>
              <a:rPr lang="en-US" altLang="zh-CN" sz="2400">
                <a:solidFill>
                  <a:schemeClr val="tx1"/>
                </a:solidFill>
              </a:rPr>
              <a:t>1. </a:t>
            </a:r>
            <a:r>
              <a:rPr lang="en-US" altLang="zh-CN" sz="2400" b="1">
                <a:solidFill>
                  <a:srgbClr val="FF0000"/>
                </a:solidFill>
              </a:rPr>
              <a:t>Ford-Fulkerson</a:t>
            </a:r>
            <a:r>
              <a:rPr lang="zh-CN" altLang="en-US" sz="2400" b="1">
                <a:solidFill>
                  <a:srgbClr val="FF0000"/>
                </a:solidFill>
              </a:rPr>
              <a:t>方法</a:t>
            </a:r>
            <a:r>
              <a:rPr lang="zh-CN" altLang="en-US" sz="2400" b="1">
                <a:solidFill>
                  <a:schemeClr val="tx1"/>
                </a:solidFill>
              </a:rPr>
              <a:t>的基本思想</a:t>
            </a:r>
            <a:endParaRPr lang="en-US" altLang="zh-CN" sz="2400" b="1">
              <a:solidFill>
                <a:schemeClr val="tx1"/>
              </a:solidFill>
              <a:latin typeface="宋体" panose="02010600030101010101" pitchFamily="2" charset="-122"/>
              <a:ea typeface="宋体" panose="02010600030101010101" pitchFamily="2" charset="-122"/>
            </a:endParaRPr>
          </a:p>
          <a:p>
            <a:pPr>
              <a:lnSpc>
                <a:spcPct val="150000"/>
              </a:lnSpc>
              <a:spcBef>
                <a:spcPts val="1800"/>
              </a:spcBef>
              <a:buClrTx/>
              <a:buSzTx/>
              <a:buFont typeface="Arial" panose="020B0604020202020204" pitchFamily="34" charset="0"/>
              <a:buNone/>
            </a:pPr>
            <a:r>
              <a:rPr lang="zh-CN" altLang="en-US" sz="2400">
                <a:solidFill>
                  <a:schemeClr val="tx1"/>
                </a:solidFill>
                <a:latin typeface="宋体" panose="02010600030101010101" pitchFamily="2" charset="-122"/>
                <a:ea typeface="宋体" panose="02010600030101010101" pitchFamily="2" charset="-122"/>
              </a:rPr>
              <a:t>     </a:t>
            </a:r>
            <a:r>
              <a:rPr lang="zh-CN" altLang="en-US" sz="2400" b="1">
                <a:solidFill>
                  <a:schemeClr val="tx1"/>
                </a:solidFill>
              </a:rPr>
              <a:t>通过不断增加可行流值的方式找到最大流：</a:t>
            </a:r>
          </a:p>
          <a:p>
            <a:pPr>
              <a:lnSpc>
                <a:spcPct val="150000"/>
              </a:lnSpc>
              <a:spcBef>
                <a:spcPts val="1800"/>
              </a:spcBef>
              <a:buClrTx/>
              <a:buSzTx/>
              <a:buFont typeface="Arial" panose="020B0604020202020204" pitchFamily="34" charset="0"/>
              <a:buNone/>
            </a:pPr>
            <a:r>
              <a:rPr lang="zh-CN" altLang="en-US" sz="2400">
                <a:solidFill>
                  <a:schemeClr val="tx1"/>
                </a:solidFill>
              </a:rPr>
              <a:t>      （</a:t>
            </a:r>
            <a:r>
              <a:rPr lang="en-US" altLang="zh-CN" sz="2400">
                <a:solidFill>
                  <a:schemeClr val="tx1"/>
                </a:solidFill>
              </a:rPr>
              <a:t>1</a:t>
            </a:r>
            <a:r>
              <a:rPr lang="zh-CN" altLang="en-US" sz="2400">
                <a:solidFill>
                  <a:schemeClr val="tx1"/>
                </a:solidFill>
              </a:rPr>
              <a:t>）从流值为</a:t>
            </a:r>
            <a:r>
              <a:rPr lang="en-US" altLang="zh-CN" sz="2400">
                <a:solidFill>
                  <a:schemeClr val="tx1"/>
                </a:solidFill>
              </a:rPr>
              <a:t>0</a:t>
            </a:r>
            <a:r>
              <a:rPr lang="zh-CN" altLang="en-US" sz="2400">
                <a:solidFill>
                  <a:schemeClr val="tx1"/>
                </a:solidFill>
              </a:rPr>
              <a:t>的初始流开始；</a:t>
            </a:r>
          </a:p>
          <a:p>
            <a:pPr>
              <a:lnSpc>
                <a:spcPct val="150000"/>
              </a:lnSpc>
              <a:spcBef>
                <a:spcPts val="1800"/>
              </a:spcBef>
              <a:buClrTx/>
              <a:buSzTx/>
              <a:buFont typeface="Arial" panose="020B0604020202020204" pitchFamily="34" charset="0"/>
              <a:buNone/>
            </a:pPr>
            <a:r>
              <a:rPr lang="zh-CN" altLang="en-US" sz="2400">
                <a:solidFill>
                  <a:schemeClr val="tx1"/>
                </a:solidFill>
              </a:rPr>
              <a:t>      （</a:t>
            </a:r>
            <a:r>
              <a:rPr lang="en-US" altLang="zh-CN" sz="2400">
                <a:solidFill>
                  <a:schemeClr val="tx1"/>
                </a:solidFill>
              </a:rPr>
              <a:t>2</a:t>
            </a:r>
            <a:r>
              <a:rPr lang="zh-CN" altLang="en-US" sz="2400">
                <a:solidFill>
                  <a:schemeClr val="tx1"/>
                </a:solidFill>
              </a:rPr>
              <a:t>）通过某种方法，对流值进行增加；</a:t>
            </a:r>
          </a:p>
          <a:p>
            <a:pPr>
              <a:lnSpc>
                <a:spcPct val="150000"/>
              </a:lnSpc>
              <a:spcBef>
                <a:spcPts val="1800"/>
              </a:spcBef>
              <a:buClrTx/>
              <a:buSzTx/>
              <a:buFont typeface="Arial" panose="020B0604020202020204" pitchFamily="34" charset="0"/>
              <a:buNone/>
            </a:pPr>
            <a:r>
              <a:rPr lang="zh-CN" altLang="en-US" sz="2400">
                <a:solidFill>
                  <a:schemeClr val="tx1"/>
                </a:solidFill>
              </a:rPr>
              <a:t>      （</a:t>
            </a:r>
            <a:r>
              <a:rPr lang="en-US" altLang="zh-CN" sz="2400">
                <a:solidFill>
                  <a:schemeClr val="tx1"/>
                </a:solidFill>
              </a:rPr>
              <a:t>3</a:t>
            </a:r>
            <a:r>
              <a:rPr lang="zh-CN" altLang="en-US" sz="2400">
                <a:solidFill>
                  <a:schemeClr val="tx1"/>
                </a:solidFill>
              </a:rPr>
              <a:t>）确认无法再增加流值时，即得到最大流；</a:t>
            </a:r>
          </a:p>
          <a:p>
            <a:pPr>
              <a:lnSpc>
                <a:spcPct val="150000"/>
              </a:lnSpc>
              <a:spcBef>
                <a:spcPts val="1800"/>
              </a:spcBef>
              <a:buClrTx/>
              <a:buSzTx/>
              <a:buFont typeface="Arial" panose="020B0604020202020204" pitchFamily="34" charset="0"/>
              <a:buNone/>
            </a:pPr>
            <a:r>
              <a:rPr lang="zh-CN" altLang="en-US" sz="2200" b="1">
                <a:solidFill>
                  <a:schemeClr val="tx1"/>
                </a:solidFill>
                <a:latin typeface="宋体" panose="02010600030101010101" pitchFamily="2" charset="-122"/>
                <a:ea typeface="宋体" panose="02010600030101010101" pitchFamily="2" charset="-122"/>
              </a:rPr>
              <a:t>  </a:t>
            </a:r>
            <a:endParaRPr lang="en-US" altLang="zh-CN" sz="2400">
              <a:solidFill>
                <a:schemeClr val="tx1"/>
              </a:solidFill>
              <a:latin typeface="宋体" panose="02010600030101010101" pitchFamily="2" charset="-122"/>
              <a:ea typeface="宋体" panose="02010600030101010101" pitchFamily="2" charset="-122"/>
            </a:endParaRPr>
          </a:p>
        </p:txBody>
      </p:sp>
      <p:sp>
        <p:nvSpPr>
          <p:cNvPr id="2" name="矩形 1">
            <a:extLst>
              <a:ext uri="{FF2B5EF4-FFF2-40B4-BE49-F238E27FC236}">
                <a16:creationId xmlns:a16="http://schemas.microsoft.com/office/drawing/2014/main" id="{25131C27-0725-409C-B720-7F0E2A167400}"/>
              </a:ext>
            </a:extLst>
          </p:cNvPr>
          <p:cNvSpPr/>
          <p:nvPr/>
        </p:nvSpPr>
        <p:spPr>
          <a:xfrm>
            <a:off x="395288" y="1341438"/>
            <a:ext cx="8569325" cy="433387"/>
          </a:xfrm>
          <a:prstGeom prst="rect">
            <a:avLst/>
          </a:prstGeom>
          <a:solidFill>
            <a:schemeClr val="accent1">
              <a:lumMod val="20000"/>
              <a:lumOff val="80000"/>
            </a:schemeClr>
          </a:solidFill>
        </p:spPr>
        <p:style>
          <a:lnRef idx="1">
            <a:schemeClr val="accent1"/>
          </a:lnRef>
          <a:fillRef idx="2">
            <a:schemeClr val="accent1"/>
          </a:fillRef>
          <a:effectRef idx="1">
            <a:schemeClr val="accent1"/>
          </a:effectRef>
          <a:fontRef idx="minor">
            <a:schemeClr val="dk1"/>
          </a:fontRef>
        </p:style>
        <p:txBody>
          <a:bodyPr anchor="ctr"/>
          <a:lstStyle/>
          <a:p>
            <a:pPr>
              <a:defRPr/>
            </a:pPr>
            <a:r>
              <a:rPr lang="en-US" altLang="zh-CN" sz="2400" noProof="1">
                <a:latin typeface="宋体" panose="02010600030101010101" pitchFamily="2" charset="-122"/>
                <a:ea typeface="宋体" panose="02010600030101010101" pitchFamily="2" charset="-122"/>
              </a:rPr>
              <a:t>1955</a:t>
            </a:r>
            <a:r>
              <a:rPr lang="zh-CN" altLang="en-US" sz="2400" noProof="1">
                <a:latin typeface="宋体" panose="02010600030101010101" pitchFamily="2" charset="-122"/>
                <a:ea typeface="宋体" panose="02010600030101010101" pitchFamily="2" charset="-122"/>
              </a:rPr>
              <a:t>年由Lester R. Ford, Jr. 和 Delbert R. Fulkerson提出</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文本框 1">
            <a:extLst>
              <a:ext uri="{FF2B5EF4-FFF2-40B4-BE49-F238E27FC236}">
                <a16:creationId xmlns:a16="http://schemas.microsoft.com/office/drawing/2014/main" id="{E2C78C4D-CCDF-46A0-81C4-79190419E666}"/>
              </a:ext>
            </a:extLst>
          </p:cNvPr>
          <p:cNvSpPr txBox="1">
            <a:spLocks noChangeArrowheads="1"/>
          </p:cNvSpPr>
          <p:nvPr/>
        </p:nvSpPr>
        <p:spPr bwMode="auto">
          <a:xfrm>
            <a:off x="246063" y="525463"/>
            <a:ext cx="8789987" cy="564038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60363" indent="-360363">
              <a:spcBef>
                <a:spcPct val="20000"/>
              </a:spcBef>
              <a:buClr>
                <a:schemeClr val="folHlink"/>
              </a:buClr>
              <a:buSzPct val="60000"/>
              <a:buFont typeface="Wingdings" panose="05000000000000000000" pitchFamily="2" charset="2"/>
              <a:buChar char="n"/>
              <a:defRPr sz="3200">
                <a:solidFill>
                  <a:schemeClr val="tx2"/>
                </a:solidFill>
                <a:latin typeface="微软雅黑" panose="020B0503020204020204" pitchFamily="34" charset="-122"/>
                <a:ea typeface="微软雅黑" panose="020B0503020204020204" pitchFamily="34" charset="-122"/>
              </a:defRPr>
            </a:lvl1pPr>
            <a:lvl2pPr marL="742950" indent="-285750">
              <a:spcBef>
                <a:spcPct val="20000"/>
              </a:spcBef>
              <a:buClr>
                <a:schemeClr val="folHlink"/>
              </a:buClr>
              <a:buSzPct val="60000"/>
              <a:buFont typeface="Wingdings" panose="05000000000000000000" pitchFamily="2" charset="2"/>
              <a:buChar char="n"/>
              <a:defRPr sz="2800">
                <a:solidFill>
                  <a:schemeClr val="tx2"/>
                </a:solidFill>
                <a:latin typeface="微软雅黑" panose="020B0503020204020204" pitchFamily="34" charset="-122"/>
                <a:ea typeface="微软雅黑" panose="020B0503020204020204" pitchFamily="34"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tx2"/>
                </a:solidFill>
                <a:latin typeface="微软雅黑" panose="020B0503020204020204" pitchFamily="34" charset="-122"/>
                <a:ea typeface="微软雅黑" panose="020B0503020204020204" pitchFamily="34" charset="-122"/>
              </a:defRPr>
            </a:lvl3pPr>
            <a:lvl4pPr marL="16002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4pPr>
            <a:lvl5pPr marL="20574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9pPr>
          </a:lstStyle>
          <a:p>
            <a:pPr>
              <a:lnSpc>
                <a:spcPct val="150000"/>
              </a:lnSpc>
              <a:spcBef>
                <a:spcPts val="1200"/>
              </a:spcBef>
              <a:buClrTx/>
              <a:buSzTx/>
              <a:buFont typeface="Arial" panose="020B0604020202020204" pitchFamily="34" charset="0"/>
              <a:buNone/>
            </a:pPr>
            <a:r>
              <a:rPr lang="en-US" altLang="zh-CN" sz="2800" b="1">
                <a:solidFill>
                  <a:schemeClr val="tx1"/>
                </a:solidFill>
              </a:rPr>
              <a:t>Ford-Fulkerson</a:t>
            </a:r>
            <a:r>
              <a:rPr lang="zh-CN" altLang="en-US" sz="2800" b="1">
                <a:solidFill>
                  <a:schemeClr val="tx1"/>
                </a:solidFill>
              </a:rPr>
              <a:t>方法的要点：</a:t>
            </a:r>
            <a:endParaRPr lang="en-US" altLang="zh-CN" sz="2800" b="1">
              <a:solidFill>
                <a:schemeClr val="tx1"/>
              </a:solidFill>
              <a:latin typeface="宋体" panose="02010600030101010101" pitchFamily="2" charset="-122"/>
              <a:ea typeface="宋体" panose="02010600030101010101" pitchFamily="2" charset="-122"/>
            </a:endParaRPr>
          </a:p>
          <a:p>
            <a:pPr>
              <a:lnSpc>
                <a:spcPct val="150000"/>
              </a:lnSpc>
              <a:spcBef>
                <a:spcPts val="1200"/>
              </a:spcBef>
              <a:buClrTx/>
              <a:buSzTx/>
              <a:buFont typeface="Arial" panose="020B0604020202020204" pitchFamily="34" charset="0"/>
              <a:buNone/>
            </a:pPr>
            <a:r>
              <a:rPr lang="zh-CN" altLang="en-US" sz="2400">
                <a:solidFill>
                  <a:schemeClr val="tx1"/>
                </a:solidFill>
                <a:latin typeface="宋体" panose="02010600030101010101" pitchFamily="2" charset="-122"/>
                <a:ea typeface="宋体" panose="02010600030101010101" pitchFamily="2" charset="-122"/>
              </a:rPr>
              <a:t>    </a:t>
            </a:r>
            <a:r>
              <a:rPr lang="en-US" altLang="zh-CN" sz="2400">
                <a:solidFill>
                  <a:schemeClr val="tx1"/>
                </a:solidFill>
                <a:latin typeface="宋体" panose="02010600030101010101" pitchFamily="2" charset="-122"/>
                <a:ea typeface="宋体" panose="02010600030101010101" pitchFamily="2" charset="-122"/>
              </a:rPr>
              <a:t>(1) </a:t>
            </a:r>
            <a:r>
              <a:rPr lang="zh-CN" altLang="en-US" sz="2400">
                <a:solidFill>
                  <a:schemeClr val="tx1"/>
                </a:solidFill>
                <a:latin typeface="宋体" panose="02010600030101010101" pitchFamily="2" charset="-122"/>
                <a:ea typeface="宋体" panose="02010600030101010101" pitchFamily="2" charset="-122"/>
              </a:rPr>
              <a:t>对流网络</a:t>
            </a:r>
            <a:r>
              <a:rPr lang="en-US" altLang="zh-CN" sz="2400">
                <a:solidFill>
                  <a:schemeClr val="tx1"/>
                </a:solidFill>
                <a:latin typeface="Lucida Console" panose="020B0609040504020204" pitchFamily="49" charset="0"/>
                <a:ea typeface="宋体" panose="02010600030101010101" pitchFamily="2" charset="-122"/>
              </a:rPr>
              <a:t>G</a:t>
            </a:r>
            <a:r>
              <a:rPr lang="zh-CN" altLang="en-US" sz="2400">
                <a:solidFill>
                  <a:schemeClr val="tx1"/>
                </a:solidFill>
                <a:latin typeface="宋体" panose="02010600030101010101" pitchFamily="2" charset="-122"/>
                <a:ea typeface="宋体" panose="02010600030101010101" pitchFamily="2" charset="-122"/>
              </a:rPr>
              <a:t>，在其“</a:t>
            </a:r>
            <a:r>
              <a:rPr lang="zh-CN" altLang="en-US" sz="2400" b="1">
                <a:solidFill>
                  <a:srgbClr val="FF0000"/>
                </a:solidFill>
              </a:rPr>
              <a:t>残存网络</a:t>
            </a:r>
            <a:r>
              <a:rPr lang="en-US" altLang="zh-CN" sz="2400" b="1">
                <a:solidFill>
                  <a:srgbClr val="FF0000"/>
                </a:solidFill>
                <a:latin typeface="Lucida Console" panose="020B0609040504020204" pitchFamily="49" charset="0"/>
                <a:ea typeface="宋体" panose="02010600030101010101" pitchFamily="2" charset="-122"/>
              </a:rPr>
              <a:t>G</a:t>
            </a:r>
            <a:r>
              <a:rPr lang="en-US" altLang="zh-CN" sz="2400" b="1" baseline="-25000">
                <a:solidFill>
                  <a:srgbClr val="FF0000"/>
                </a:solidFill>
                <a:latin typeface="Lucida Console" panose="020B0609040504020204" pitchFamily="49" charset="0"/>
                <a:ea typeface="宋体" panose="02010600030101010101" pitchFamily="2" charset="-122"/>
              </a:rPr>
              <a:t>f</a:t>
            </a:r>
            <a:r>
              <a:rPr lang="zh-CN" altLang="en-US" sz="2400">
                <a:solidFill>
                  <a:schemeClr val="tx1"/>
                </a:solidFill>
                <a:latin typeface="宋体" panose="02010600030101010101" pitchFamily="2" charset="-122"/>
                <a:ea typeface="宋体" panose="02010600030101010101" pitchFamily="2" charset="-122"/>
              </a:rPr>
              <a:t>”</a:t>
            </a:r>
            <a:r>
              <a:rPr lang="en-US" altLang="zh-CN" sz="2400">
                <a:solidFill>
                  <a:schemeClr val="tx1"/>
                </a:solidFill>
                <a:latin typeface="宋体" panose="02010600030101010101" pitchFamily="2" charset="-122"/>
                <a:ea typeface="宋体" panose="02010600030101010101" pitchFamily="2" charset="-122"/>
              </a:rPr>
              <a:t>(residual network)</a:t>
            </a:r>
            <a:r>
              <a:rPr lang="en-US" altLang="zh-CN" sz="2400">
                <a:solidFill>
                  <a:schemeClr val="tx1"/>
                </a:solidFill>
                <a:latin typeface="Lucida Console" panose="020B0609040504020204" pitchFamily="49" charset="0"/>
                <a:ea typeface="宋体" panose="02010600030101010101" pitchFamily="2" charset="-122"/>
              </a:rPr>
              <a:t> </a:t>
            </a:r>
            <a:r>
              <a:rPr lang="zh-CN" altLang="en-US" sz="2400">
                <a:solidFill>
                  <a:schemeClr val="tx1"/>
                </a:solidFill>
                <a:latin typeface="宋体" panose="02010600030101010101" pitchFamily="2" charset="-122"/>
                <a:ea typeface="宋体" panose="02010600030101010101" pitchFamily="2" charset="-122"/>
              </a:rPr>
              <a:t>中寻找一条“</a:t>
            </a:r>
            <a:r>
              <a:rPr lang="zh-CN" altLang="en-US" sz="2400" b="1">
                <a:solidFill>
                  <a:srgbClr val="FF0000"/>
                </a:solidFill>
              </a:rPr>
              <a:t>增广路径</a:t>
            </a:r>
            <a:r>
              <a:rPr lang="en-US" altLang="zh-CN" sz="2400" b="1">
                <a:solidFill>
                  <a:srgbClr val="FF0000"/>
                </a:solidFill>
                <a:latin typeface="Lucida Console" panose="020B0609040504020204" pitchFamily="49" charset="0"/>
                <a:ea typeface="宋体" panose="02010600030101010101" pitchFamily="2" charset="-122"/>
              </a:rPr>
              <a:t>p</a:t>
            </a:r>
            <a:r>
              <a:rPr lang="zh-CN" altLang="en-US" sz="2400">
                <a:solidFill>
                  <a:schemeClr val="tx1"/>
                </a:solidFill>
                <a:latin typeface="宋体" panose="02010600030101010101" pitchFamily="2" charset="-122"/>
                <a:ea typeface="宋体" panose="02010600030101010101" pitchFamily="2" charset="-122"/>
              </a:rPr>
              <a:t>”</a:t>
            </a:r>
            <a:r>
              <a:rPr lang="en-US" altLang="zh-CN" sz="2400">
                <a:solidFill>
                  <a:schemeClr val="tx1"/>
                </a:solidFill>
                <a:latin typeface="宋体" panose="02010600030101010101" pitchFamily="2" charset="-122"/>
                <a:ea typeface="宋体" panose="02010600030101010101" pitchFamily="2" charset="-122"/>
              </a:rPr>
              <a:t>(augmenting path)</a:t>
            </a:r>
            <a:r>
              <a:rPr lang="en-US" altLang="zh-CN" sz="2400">
                <a:solidFill>
                  <a:schemeClr val="tx1"/>
                </a:solidFill>
                <a:latin typeface="Lucida Console" panose="020B0609040504020204" pitchFamily="49" charset="0"/>
                <a:ea typeface="宋体" panose="02010600030101010101" pitchFamily="2" charset="-122"/>
              </a:rPr>
              <a:t> </a:t>
            </a:r>
            <a:r>
              <a:rPr lang="zh-CN" altLang="en-US" sz="2400">
                <a:solidFill>
                  <a:schemeClr val="tx1"/>
                </a:solidFill>
                <a:latin typeface="宋体" panose="02010600030101010101" pitchFamily="2" charset="-122"/>
                <a:ea typeface="宋体" panose="02010600030101010101" pitchFamily="2" charset="-122"/>
              </a:rPr>
              <a:t>。</a:t>
            </a:r>
            <a:endParaRPr lang="en-US" altLang="zh-CN" sz="2400">
              <a:solidFill>
                <a:schemeClr val="tx1"/>
              </a:solidFill>
              <a:latin typeface="宋体" panose="02010600030101010101" pitchFamily="2" charset="-122"/>
              <a:ea typeface="宋体" panose="02010600030101010101" pitchFamily="2" charset="-122"/>
            </a:endParaRPr>
          </a:p>
          <a:p>
            <a:pPr>
              <a:lnSpc>
                <a:spcPct val="150000"/>
              </a:lnSpc>
              <a:spcBef>
                <a:spcPts val="1200"/>
              </a:spcBef>
              <a:buClrTx/>
              <a:buSzTx/>
              <a:buFont typeface="Arial" panose="020B0604020202020204" pitchFamily="34" charset="0"/>
              <a:buNone/>
            </a:pPr>
            <a:r>
              <a:rPr lang="en-US" altLang="zh-CN" sz="2400">
                <a:solidFill>
                  <a:schemeClr val="tx1"/>
                </a:solidFill>
                <a:latin typeface="宋体" panose="02010600030101010101" pitchFamily="2" charset="-122"/>
                <a:ea typeface="宋体" panose="02010600030101010101" pitchFamily="2" charset="-122"/>
              </a:rPr>
              <a:t>    (2) </a:t>
            </a:r>
            <a:r>
              <a:rPr lang="zh-CN" altLang="en-US" sz="2400">
                <a:solidFill>
                  <a:schemeClr val="tx1"/>
                </a:solidFill>
                <a:latin typeface="宋体" panose="02010600030101010101" pitchFamily="2" charset="-122"/>
                <a:ea typeface="宋体" panose="02010600030101010101" pitchFamily="2" charset="-122"/>
              </a:rPr>
              <a:t>如果存在增广路径，则对路径上边的流量进行修改，以增加流网络的流量。</a:t>
            </a:r>
            <a:endParaRPr lang="en-US" altLang="zh-CN" sz="2400">
              <a:solidFill>
                <a:schemeClr val="tx1"/>
              </a:solidFill>
              <a:latin typeface="宋体" panose="02010600030101010101" pitchFamily="2" charset="-122"/>
              <a:ea typeface="宋体" panose="02010600030101010101" pitchFamily="2" charset="-122"/>
            </a:endParaRPr>
          </a:p>
          <a:p>
            <a:pPr>
              <a:lnSpc>
                <a:spcPct val="150000"/>
              </a:lnSpc>
              <a:spcBef>
                <a:spcPts val="1200"/>
              </a:spcBef>
              <a:buClrTx/>
              <a:buSzTx/>
              <a:buFont typeface="Arial" panose="020B0604020202020204" pitchFamily="34" charset="0"/>
              <a:buNone/>
            </a:pPr>
            <a:r>
              <a:rPr lang="en-US" altLang="zh-CN" sz="2400">
                <a:solidFill>
                  <a:schemeClr val="tx1"/>
                </a:solidFill>
                <a:latin typeface="宋体" panose="02010600030101010101" pitchFamily="2" charset="-122"/>
                <a:ea typeface="宋体" panose="02010600030101010101" pitchFamily="2" charset="-122"/>
              </a:rPr>
              <a:t>    (3) </a:t>
            </a:r>
            <a:r>
              <a:rPr lang="zh-CN" altLang="en-US" sz="2400">
                <a:solidFill>
                  <a:schemeClr val="tx1"/>
                </a:solidFill>
                <a:latin typeface="宋体" panose="02010600030101010101" pitchFamily="2" charset="-122"/>
                <a:ea typeface="宋体" panose="02010600030101010101" pitchFamily="2" charset="-122"/>
              </a:rPr>
              <a:t>重复这一过程，直到不再存在增广路径为止。</a:t>
            </a:r>
            <a:endParaRPr lang="en-US" altLang="zh-CN" sz="2400">
              <a:solidFill>
                <a:schemeClr val="tx1"/>
              </a:solidFill>
              <a:latin typeface="宋体" panose="02010600030101010101" pitchFamily="2" charset="-122"/>
              <a:ea typeface="宋体" panose="02010600030101010101" pitchFamily="2" charset="-122"/>
            </a:endParaRPr>
          </a:p>
          <a:p>
            <a:pPr>
              <a:lnSpc>
                <a:spcPct val="150000"/>
              </a:lnSpc>
              <a:spcBef>
                <a:spcPts val="1200"/>
              </a:spcBef>
              <a:buClrTx/>
              <a:buSzTx/>
              <a:buFont typeface="Arial" panose="020B0604020202020204" pitchFamily="34" charset="0"/>
              <a:buNone/>
            </a:pPr>
            <a:endParaRPr lang="en-US" altLang="zh-CN" sz="1000">
              <a:solidFill>
                <a:schemeClr val="tx1"/>
              </a:solidFill>
              <a:latin typeface="宋体" panose="02010600030101010101" pitchFamily="2" charset="-122"/>
              <a:ea typeface="宋体" panose="02010600030101010101" pitchFamily="2" charset="-122"/>
            </a:endParaRPr>
          </a:p>
          <a:p>
            <a:pPr>
              <a:lnSpc>
                <a:spcPct val="150000"/>
              </a:lnSpc>
              <a:spcBef>
                <a:spcPts val="1200"/>
              </a:spcBef>
              <a:buClrTx/>
              <a:buSzTx/>
              <a:buFont typeface="Arial" panose="020B0604020202020204" pitchFamily="34" charset="0"/>
              <a:buNone/>
            </a:pPr>
            <a:r>
              <a:rPr lang="en-US" altLang="zh-CN" sz="2400">
                <a:solidFill>
                  <a:schemeClr val="tx1"/>
                </a:solidFill>
                <a:latin typeface="宋体" panose="02010600030101010101" pitchFamily="2" charset="-122"/>
                <a:ea typeface="宋体" panose="02010600030101010101" pitchFamily="2" charset="-122"/>
              </a:rPr>
              <a:t>    </a:t>
            </a:r>
            <a:r>
              <a:rPr lang="zh-CN" altLang="en-US" sz="2400">
                <a:solidFill>
                  <a:schemeClr val="tx1"/>
                </a:solidFill>
              </a:rPr>
              <a:t>判断是否得到最大流的理论基础是</a:t>
            </a:r>
            <a:r>
              <a:rPr lang="zh-CN" altLang="en-US" sz="2400" b="1">
                <a:solidFill>
                  <a:srgbClr val="FF0000"/>
                </a:solidFill>
              </a:rPr>
              <a:t>最大流最小切割定理</a:t>
            </a:r>
            <a:r>
              <a:rPr lang="zh-CN" altLang="en-US" sz="2400">
                <a:solidFill>
                  <a:schemeClr val="tx1"/>
                </a:solidFill>
              </a:rPr>
              <a:t>，该定理将说明在</a:t>
            </a:r>
            <a:r>
              <a:rPr lang="zh-CN" altLang="en-US" sz="2400" b="1">
                <a:solidFill>
                  <a:srgbClr val="0000FF"/>
                </a:solidFill>
              </a:rPr>
              <a:t>算法终止时将获得一个最大流</a:t>
            </a:r>
            <a:r>
              <a:rPr lang="zh-CN" altLang="en-US" sz="2400">
                <a:solidFill>
                  <a:schemeClr val="tx1"/>
                </a:solidFill>
              </a:rPr>
              <a:t>。</a:t>
            </a:r>
            <a:endParaRPr lang="en-US" altLang="zh-CN" sz="2800">
              <a:solidFill>
                <a:schemeClr val="tx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文本框 1">
            <a:extLst>
              <a:ext uri="{FF2B5EF4-FFF2-40B4-BE49-F238E27FC236}">
                <a16:creationId xmlns:a16="http://schemas.microsoft.com/office/drawing/2014/main" id="{074414F3-57CA-497D-96A2-E596341B2981}"/>
              </a:ext>
            </a:extLst>
          </p:cNvPr>
          <p:cNvSpPr txBox="1">
            <a:spLocks noChangeArrowheads="1"/>
          </p:cNvSpPr>
          <p:nvPr/>
        </p:nvSpPr>
        <p:spPr bwMode="auto">
          <a:xfrm>
            <a:off x="250825" y="1308100"/>
            <a:ext cx="8642350" cy="6588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0" indent="-4572000">
              <a:spcBef>
                <a:spcPct val="20000"/>
              </a:spcBef>
              <a:buClr>
                <a:schemeClr val="folHlink"/>
              </a:buClr>
              <a:buSzPct val="60000"/>
              <a:buFont typeface="Wingdings" panose="05000000000000000000" pitchFamily="2" charset="2"/>
              <a:buChar char="n"/>
              <a:defRPr sz="3200">
                <a:solidFill>
                  <a:schemeClr val="tx2"/>
                </a:solidFill>
                <a:latin typeface="微软雅黑" panose="020B0503020204020204" pitchFamily="34" charset="-122"/>
                <a:ea typeface="微软雅黑" panose="020B0503020204020204" pitchFamily="34" charset="-122"/>
              </a:defRPr>
            </a:lvl1pPr>
            <a:lvl2pPr marL="742950" indent="-285750">
              <a:spcBef>
                <a:spcPct val="20000"/>
              </a:spcBef>
              <a:buClr>
                <a:schemeClr val="folHlink"/>
              </a:buClr>
              <a:buSzPct val="60000"/>
              <a:buFont typeface="Wingdings" panose="05000000000000000000" pitchFamily="2" charset="2"/>
              <a:buChar char="n"/>
              <a:defRPr sz="2800">
                <a:solidFill>
                  <a:schemeClr val="tx2"/>
                </a:solidFill>
                <a:latin typeface="微软雅黑" panose="020B0503020204020204" pitchFamily="34" charset="-122"/>
                <a:ea typeface="微软雅黑" panose="020B0503020204020204" pitchFamily="34"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tx2"/>
                </a:solidFill>
                <a:latin typeface="微软雅黑" panose="020B0503020204020204" pitchFamily="34" charset="-122"/>
                <a:ea typeface="微软雅黑" panose="020B0503020204020204" pitchFamily="34" charset="-122"/>
              </a:defRPr>
            </a:lvl3pPr>
            <a:lvl4pPr marL="16002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4pPr>
            <a:lvl5pPr marL="20574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9pPr>
          </a:lstStyle>
          <a:p>
            <a:pPr>
              <a:lnSpc>
                <a:spcPct val="150000"/>
              </a:lnSpc>
              <a:spcBef>
                <a:spcPct val="0"/>
              </a:spcBef>
              <a:buClrTx/>
              <a:buSzTx/>
              <a:buFont typeface="Arial" panose="020B0604020202020204" pitchFamily="34" charset="0"/>
              <a:buNone/>
            </a:pPr>
            <a:r>
              <a:rPr lang="en-US" altLang="zh-CN" sz="2800">
                <a:solidFill>
                  <a:schemeClr val="tx1"/>
                </a:solidFill>
              </a:rPr>
              <a:t>Ford-Fulkerson</a:t>
            </a:r>
            <a:r>
              <a:rPr lang="zh-CN" altLang="en-US" sz="2800">
                <a:solidFill>
                  <a:schemeClr val="tx1"/>
                </a:solidFill>
              </a:rPr>
              <a:t>方法的过程描述</a:t>
            </a:r>
            <a:endParaRPr lang="en-US" altLang="zh-CN" sz="2800">
              <a:solidFill>
                <a:schemeClr val="tx1"/>
              </a:solidFill>
            </a:endParaRPr>
          </a:p>
        </p:txBody>
      </p:sp>
      <p:pic>
        <p:nvPicPr>
          <p:cNvPr id="26627" name="图片 2" descr="9">
            <a:extLst>
              <a:ext uri="{FF2B5EF4-FFF2-40B4-BE49-F238E27FC236}">
                <a16:creationId xmlns:a16="http://schemas.microsoft.com/office/drawing/2014/main" id="{A24F2821-0E66-4577-8BF1-269EB4F764B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8900" y="2124075"/>
            <a:ext cx="9182100" cy="2157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6628" name="直接箭头连接符 8">
            <a:extLst>
              <a:ext uri="{FF2B5EF4-FFF2-40B4-BE49-F238E27FC236}">
                <a16:creationId xmlns:a16="http://schemas.microsoft.com/office/drawing/2014/main" id="{E823AAE7-AEDC-4A83-8714-A72E3DC1A578}"/>
              </a:ext>
            </a:extLst>
          </p:cNvPr>
          <p:cNvCxnSpPr>
            <a:cxnSpLocks noChangeShapeType="1"/>
          </p:cNvCxnSpPr>
          <p:nvPr/>
        </p:nvCxnSpPr>
        <p:spPr bwMode="auto">
          <a:xfrm flipV="1">
            <a:off x="5435600" y="3525838"/>
            <a:ext cx="0" cy="665162"/>
          </a:xfrm>
          <a:prstGeom prst="straightConnector1">
            <a:avLst/>
          </a:prstGeom>
          <a:noFill/>
          <a:ln w="38100" algn="ctr">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 name="文本框 10">
            <a:extLst>
              <a:ext uri="{FF2B5EF4-FFF2-40B4-BE49-F238E27FC236}">
                <a16:creationId xmlns:a16="http://schemas.microsoft.com/office/drawing/2014/main" id="{49AA3F2A-F201-44C5-8950-4B2AD0B73B3B}"/>
              </a:ext>
            </a:extLst>
          </p:cNvPr>
          <p:cNvSpPr txBox="1"/>
          <p:nvPr/>
        </p:nvSpPr>
        <p:spPr>
          <a:xfrm>
            <a:off x="4572000" y="4241800"/>
            <a:ext cx="2032000" cy="461963"/>
          </a:xfrm>
          <a:prstGeom prst="rect">
            <a:avLst/>
          </a:prstGeom>
          <a:solidFill>
            <a:schemeClr val="accent1">
              <a:lumMod val="20000"/>
              <a:lumOff val="80000"/>
            </a:schemeClr>
          </a:solidFill>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2"/>
                </a:solidFill>
                <a:latin typeface="微软雅黑" panose="020B0503020204020204" pitchFamily="34" charset="-122"/>
                <a:ea typeface="微软雅黑" panose="020B0503020204020204" pitchFamily="34" charset="-122"/>
              </a:defRPr>
            </a:lvl1pPr>
            <a:lvl2pPr marL="742950" indent="-285750">
              <a:spcBef>
                <a:spcPct val="20000"/>
              </a:spcBef>
              <a:buClr>
                <a:schemeClr val="folHlink"/>
              </a:buClr>
              <a:buSzPct val="60000"/>
              <a:buFont typeface="Wingdings" panose="05000000000000000000" pitchFamily="2" charset="2"/>
              <a:buChar char="n"/>
              <a:defRPr sz="2800">
                <a:solidFill>
                  <a:schemeClr val="tx2"/>
                </a:solidFill>
                <a:latin typeface="微软雅黑" panose="020B0503020204020204" pitchFamily="34" charset="-122"/>
                <a:ea typeface="微软雅黑" panose="020B0503020204020204" pitchFamily="34"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tx2"/>
                </a:solidFill>
                <a:latin typeface="微软雅黑" panose="020B0503020204020204" pitchFamily="34" charset="-122"/>
                <a:ea typeface="微软雅黑" panose="020B0503020204020204" pitchFamily="34" charset="-122"/>
              </a:defRPr>
            </a:lvl3pPr>
            <a:lvl4pPr marL="16002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4pPr>
            <a:lvl5pPr marL="20574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9pPr>
          </a:lstStyle>
          <a:p>
            <a:pPr>
              <a:spcBef>
                <a:spcPct val="0"/>
              </a:spcBef>
              <a:buClrTx/>
              <a:buSzTx/>
              <a:buFontTx/>
              <a:buNone/>
              <a:defRPr/>
            </a:pPr>
            <a:r>
              <a:rPr lang="zh-CN" altLang="en-US" sz="2400">
                <a:solidFill>
                  <a:schemeClr val="tx1"/>
                </a:solidFill>
              </a:rPr>
              <a:t>寻找增广路径</a:t>
            </a:r>
          </a:p>
        </p:txBody>
      </p:sp>
      <p:sp>
        <p:nvSpPr>
          <p:cNvPr id="17" name="文本框 16">
            <a:extLst>
              <a:ext uri="{FF2B5EF4-FFF2-40B4-BE49-F238E27FC236}">
                <a16:creationId xmlns:a16="http://schemas.microsoft.com/office/drawing/2014/main" id="{CC135A89-6BFF-4AB4-895D-4CE66CA8DFAA}"/>
              </a:ext>
            </a:extLst>
          </p:cNvPr>
          <p:cNvSpPr txBox="1"/>
          <p:nvPr/>
        </p:nvSpPr>
        <p:spPr>
          <a:xfrm>
            <a:off x="1403350" y="4906963"/>
            <a:ext cx="2954338" cy="461962"/>
          </a:xfrm>
          <a:prstGeom prst="rect">
            <a:avLst/>
          </a:prstGeom>
          <a:solidFill>
            <a:schemeClr val="accent1">
              <a:lumMod val="20000"/>
              <a:lumOff val="80000"/>
            </a:schemeClr>
          </a:solidFill>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2"/>
                </a:solidFill>
                <a:latin typeface="微软雅黑" panose="020B0503020204020204" pitchFamily="34" charset="-122"/>
                <a:ea typeface="微软雅黑" panose="020B0503020204020204" pitchFamily="34" charset="-122"/>
              </a:defRPr>
            </a:lvl1pPr>
            <a:lvl2pPr marL="742950" indent="-285750">
              <a:spcBef>
                <a:spcPct val="20000"/>
              </a:spcBef>
              <a:buClr>
                <a:schemeClr val="folHlink"/>
              </a:buClr>
              <a:buSzPct val="60000"/>
              <a:buFont typeface="Wingdings" panose="05000000000000000000" pitchFamily="2" charset="2"/>
              <a:buChar char="n"/>
              <a:defRPr sz="2800">
                <a:solidFill>
                  <a:schemeClr val="tx2"/>
                </a:solidFill>
                <a:latin typeface="微软雅黑" panose="020B0503020204020204" pitchFamily="34" charset="-122"/>
                <a:ea typeface="微软雅黑" panose="020B0503020204020204" pitchFamily="34"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tx2"/>
                </a:solidFill>
                <a:latin typeface="微软雅黑" panose="020B0503020204020204" pitchFamily="34" charset="-122"/>
                <a:ea typeface="微软雅黑" panose="020B0503020204020204" pitchFamily="34" charset="-122"/>
              </a:defRPr>
            </a:lvl3pPr>
            <a:lvl4pPr marL="16002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4pPr>
            <a:lvl5pPr marL="20574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9pPr>
          </a:lstStyle>
          <a:p>
            <a:pPr>
              <a:spcBef>
                <a:spcPct val="0"/>
              </a:spcBef>
              <a:buClrTx/>
              <a:buSzTx/>
              <a:buFontTx/>
              <a:buNone/>
              <a:defRPr/>
            </a:pPr>
            <a:r>
              <a:rPr lang="zh-CN" altLang="en-US" sz="2400">
                <a:solidFill>
                  <a:schemeClr val="tx1"/>
                </a:solidFill>
              </a:rPr>
              <a:t>沿增广路径增加流值</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文本框 1">
            <a:extLst>
              <a:ext uri="{FF2B5EF4-FFF2-40B4-BE49-F238E27FC236}">
                <a16:creationId xmlns:a16="http://schemas.microsoft.com/office/drawing/2014/main" id="{AA011A23-8F5E-4986-AD84-2EB4E9F9AE57}"/>
              </a:ext>
            </a:extLst>
          </p:cNvPr>
          <p:cNvSpPr txBox="1">
            <a:spLocks noChangeArrowheads="1"/>
          </p:cNvSpPr>
          <p:nvPr/>
        </p:nvSpPr>
        <p:spPr bwMode="auto">
          <a:xfrm>
            <a:off x="107950" y="115888"/>
            <a:ext cx="8497888" cy="495458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2"/>
                </a:solidFill>
                <a:latin typeface="微软雅黑" panose="020B0503020204020204" pitchFamily="34" charset="-122"/>
                <a:ea typeface="微软雅黑" panose="020B0503020204020204" pitchFamily="34" charset="-122"/>
              </a:defRPr>
            </a:lvl1pPr>
            <a:lvl2pPr marL="742950" indent="-285750">
              <a:spcBef>
                <a:spcPct val="20000"/>
              </a:spcBef>
              <a:buClr>
                <a:schemeClr val="folHlink"/>
              </a:buClr>
              <a:buSzPct val="60000"/>
              <a:buFont typeface="Wingdings" panose="05000000000000000000" pitchFamily="2" charset="2"/>
              <a:buChar char="n"/>
              <a:defRPr sz="2800">
                <a:solidFill>
                  <a:schemeClr val="tx2"/>
                </a:solidFill>
                <a:latin typeface="微软雅黑" panose="020B0503020204020204" pitchFamily="34" charset="-122"/>
                <a:ea typeface="微软雅黑" panose="020B0503020204020204" pitchFamily="34"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tx2"/>
                </a:solidFill>
                <a:latin typeface="微软雅黑" panose="020B0503020204020204" pitchFamily="34" charset="-122"/>
                <a:ea typeface="微软雅黑" panose="020B0503020204020204" pitchFamily="34" charset="-122"/>
              </a:defRPr>
            </a:lvl3pPr>
            <a:lvl4pPr marL="16002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4pPr>
            <a:lvl5pPr marL="20574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9pPr>
          </a:lstStyle>
          <a:p>
            <a:pPr>
              <a:lnSpc>
                <a:spcPct val="150000"/>
              </a:lnSpc>
              <a:spcBef>
                <a:spcPts val="600"/>
              </a:spcBef>
              <a:buClrTx/>
              <a:buSzTx/>
              <a:buFont typeface="Arial" panose="020B0604020202020204" pitchFamily="34" charset="0"/>
              <a:buNone/>
            </a:pPr>
            <a:r>
              <a:rPr lang="en-US" altLang="zh-CN" sz="2800">
                <a:solidFill>
                  <a:schemeClr val="tx1"/>
                </a:solidFill>
              </a:rPr>
              <a:t>2. </a:t>
            </a:r>
            <a:r>
              <a:rPr lang="zh-CN" altLang="en-US" sz="2800" b="1">
                <a:solidFill>
                  <a:srgbClr val="FF0000"/>
                </a:solidFill>
              </a:rPr>
              <a:t>残存网络</a:t>
            </a:r>
            <a:r>
              <a:rPr lang="zh-CN" altLang="en-US" sz="2800">
                <a:solidFill>
                  <a:schemeClr val="tx1"/>
                </a:solidFill>
              </a:rPr>
              <a:t>（</a:t>
            </a:r>
            <a:r>
              <a:rPr lang="en-US" altLang="zh-CN" sz="2800">
                <a:solidFill>
                  <a:schemeClr val="tx1"/>
                </a:solidFill>
              </a:rPr>
              <a:t>Residual Network</a:t>
            </a:r>
            <a:r>
              <a:rPr lang="zh-CN" altLang="en-US" sz="2800">
                <a:solidFill>
                  <a:schemeClr val="tx1"/>
                </a:solidFill>
              </a:rPr>
              <a:t>）</a:t>
            </a:r>
          </a:p>
          <a:p>
            <a:pPr>
              <a:lnSpc>
                <a:spcPct val="150000"/>
              </a:lnSpc>
              <a:spcBef>
                <a:spcPts val="600"/>
              </a:spcBef>
              <a:buClrTx/>
              <a:buSzTx/>
              <a:buFont typeface="Arial" panose="020B0604020202020204" pitchFamily="34" charset="0"/>
              <a:buNone/>
            </a:pPr>
            <a:r>
              <a:rPr lang="zh-CN" altLang="en-US" sz="2400">
                <a:solidFill>
                  <a:schemeClr val="tx1"/>
                </a:solidFill>
                <a:latin typeface="Lucida Sans Unicode" panose="020B0602030504020204" pitchFamily="34" charset="0"/>
                <a:ea typeface="宋体" panose="02010600030101010101" pitchFamily="2" charset="-122"/>
              </a:rPr>
              <a:t>      对给定流网络</a:t>
            </a:r>
            <a:r>
              <a:rPr lang="en-US" altLang="zh-CN" sz="2400">
                <a:solidFill>
                  <a:schemeClr val="tx1"/>
                </a:solidFill>
                <a:latin typeface="Lucida Sans Unicode" panose="020B0602030504020204" pitchFamily="34" charset="0"/>
                <a:ea typeface="宋体" panose="02010600030101010101" pitchFamily="2" charset="-122"/>
              </a:rPr>
              <a:t>G</a:t>
            </a:r>
            <a:r>
              <a:rPr lang="zh-CN" altLang="en-US" sz="2400">
                <a:solidFill>
                  <a:schemeClr val="tx1"/>
                </a:solidFill>
                <a:latin typeface="Lucida Sans Unicode" panose="020B0602030504020204" pitchFamily="34" charset="0"/>
                <a:ea typeface="宋体" panose="02010600030101010101" pitchFamily="2" charset="-122"/>
              </a:rPr>
              <a:t>和流量</a:t>
            </a:r>
            <a:r>
              <a:rPr lang="en-US" altLang="zh-CN" sz="2400">
                <a:solidFill>
                  <a:schemeClr val="tx1"/>
                </a:solidFill>
                <a:latin typeface="Lucida Sans Unicode" panose="020B0602030504020204" pitchFamily="34" charset="0"/>
                <a:ea typeface="宋体" panose="02010600030101010101" pitchFamily="2" charset="-122"/>
              </a:rPr>
              <a:t>f</a:t>
            </a:r>
            <a:r>
              <a:rPr lang="zh-CN" altLang="en-US" sz="2400">
                <a:solidFill>
                  <a:schemeClr val="tx1"/>
                </a:solidFill>
                <a:latin typeface="Lucida Sans Unicode" panose="020B0602030504020204" pitchFamily="34" charset="0"/>
                <a:ea typeface="宋体" panose="02010600030101010101" pitchFamily="2" charset="-122"/>
              </a:rPr>
              <a:t>，</a:t>
            </a:r>
            <a:r>
              <a:rPr lang="en-US" altLang="zh-CN" sz="2400">
                <a:solidFill>
                  <a:schemeClr val="tx1"/>
                </a:solidFill>
                <a:latin typeface="Lucida Sans Unicode" panose="020B0602030504020204" pitchFamily="34" charset="0"/>
                <a:ea typeface="宋体" panose="02010600030101010101" pitchFamily="2" charset="-122"/>
              </a:rPr>
              <a:t>G</a:t>
            </a:r>
            <a:r>
              <a:rPr lang="zh-CN" altLang="en-US" sz="2400">
                <a:solidFill>
                  <a:schemeClr val="tx1"/>
                </a:solidFill>
                <a:latin typeface="Lucida Sans Unicode" panose="020B0602030504020204" pitchFamily="34" charset="0"/>
                <a:ea typeface="宋体" panose="02010600030101010101" pitchFamily="2" charset="-122"/>
              </a:rPr>
              <a:t>的</a:t>
            </a:r>
            <a:r>
              <a:rPr lang="zh-CN" altLang="en-US" sz="2400" b="1">
                <a:solidFill>
                  <a:srgbClr val="FF0000"/>
                </a:solidFill>
              </a:rPr>
              <a:t>残存网络     </a:t>
            </a:r>
            <a:r>
              <a:rPr lang="zh-CN" altLang="en-US" sz="2400">
                <a:solidFill>
                  <a:schemeClr val="tx1"/>
                </a:solidFill>
                <a:latin typeface="Lucida Sans Unicode" panose="020B0602030504020204" pitchFamily="34" charset="0"/>
                <a:ea typeface="宋体" panose="02010600030101010101" pitchFamily="2" charset="-122"/>
              </a:rPr>
              <a:t>由</a:t>
            </a:r>
            <a:r>
              <a:rPr lang="en-US" altLang="zh-CN" sz="2400">
                <a:solidFill>
                  <a:schemeClr val="tx1"/>
                </a:solidFill>
                <a:latin typeface="Lucida Sans Unicode" panose="020B0602030504020204" pitchFamily="34" charset="0"/>
                <a:ea typeface="宋体" panose="02010600030101010101" pitchFamily="2" charset="-122"/>
              </a:rPr>
              <a:t>G</a:t>
            </a:r>
            <a:r>
              <a:rPr lang="zh-CN" altLang="en-US" sz="2400">
                <a:solidFill>
                  <a:schemeClr val="tx1"/>
                </a:solidFill>
                <a:latin typeface="Lucida Sans Unicode" panose="020B0602030504020204" pitchFamily="34" charset="0"/>
                <a:ea typeface="宋体" panose="02010600030101010101" pitchFamily="2" charset="-122"/>
              </a:rPr>
              <a:t>中的结点和以下的边组成：</a:t>
            </a:r>
            <a:endParaRPr lang="en-US" altLang="zh-CN" sz="2400">
              <a:solidFill>
                <a:schemeClr val="tx1"/>
              </a:solidFill>
              <a:latin typeface="Lucida Sans Unicode" panose="020B0602030504020204" pitchFamily="34" charset="0"/>
              <a:ea typeface="宋体" panose="02010600030101010101" pitchFamily="2" charset="-122"/>
            </a:endParaRPr>
          </a:p>
          <a:p>
            <a:pPr>
              <a:lnSpc>
                <a:spcPct val="150000"/>
              </a:lnSpc>
              <a:spcBef>
                <a:spcPts val="600"/>
              </a:spcBef>
              <a:buClrTx/>
              <a:buSzTx/>
              <a:buFont typeface="Arial" panose="020B0604020202020204" pitchFamily="34" charset="0"/>
              <a:buNone/>
            </a:pPr>
            <a:r>
              <a:rPr lang="en-US" altLang="zh-CN" sz="2400">
                <a:solidFill>
                  <a:schemeClr val="tx1"/>
                </a:solidFill>
                <a:latin typeface="Lucida Sans Unicode" panose="020B0602030504020204" pitchFamily="34" charset="0"/>
                <a:ea typeface="宋体" panose="02010600030101010101" pitchFamily="2" charset="-122"/>
              </a:rPr>
              <a:t>      </a:t>
            </a:r>
            <a:r>
              <a:rPr lang="zh-CN" altLang="en-US" sz="2400">
                <a:solidFill>
                  <a:schemeClr val="tx1"/>
                </a:solidFill>
              </a:rPr>
              <a:t>对于</a:t>
            </a:r>
            <a:r>
              <a:rPr lang="en-US" altLang="zh-CN" sz="2400">
                <a:solidFill>
                  <a:schemeClr val="tx1"/>
                </a:solidFill>
              </a:rPr>
              <a:t>G</a:t>
            </a:r>
            <a:r>
              <a:rPr lang="zh-CN" altLang="en-US" sz="2400">
                <a:solidFill>
                  <a:schemeClr val="tx1"/>
                </a:solidFill>
              </a:rPr>
              <a:t>中任意边</a:t>
            </a:r>
            <a:r>
              <a:rPr lang="en-US" altLang="zh-CN" sz="2400">
                <a:solidFill>
                  <a:schemeClr val="tx1"/>
                </a:solidFill>
              </a:rPr>
              <a:t>(u,v)</a:t>
            </a:r>
            <a:r>
              <a:rPr lang="zh-CN" altLang="en-US" sz="2400">
                <a:solidFill>
                  <a:schemeClr val="tx1"/>
                </a:solidFill>
              </a:rPr>
              <a:t>，</a:t>
            </a:r>
            <a:endParaRPr lang="en-US" altLang="zh-CN" sz="2400">
              <a:solidFill>
                <a:schemeClr val="tx1"/>
              </a:solidFill>
            </a:endParaRPr>
          </a:p>
          <a:p>
            <a:pPr>
              <a:lnSpc>
                <a:spcPct val="150000"/>
              </a:lnSpc>
              <a:spcBef>
                <a:spcPts val="600"/>
              </a:spcBef>
              <a:buClrTx/>
              <a:buSzTx/>
              <a:buFont typeface="Arial" panose="020B0604020202020204" pitchFamily="34" charset="0"/>
              <a:buNone/>
            </a:pPr>
            <a:r>
              <a:rPr lang="en-US" altLang="zh-CN" sz="2400">
                <a:solidFill>
                  <a:schemeClr val="tx1"/>
                </a:solidFill>
              </a:rPr>
              <a:t>      (1) </a:t>
            </a:r>
            <a:r>
              <a:rPr lang="zh-CN" altLang="en-US" sz="2400">
                <a:solidFill>
                  <a:schemeClr val="tx1"/>
                </a:solidFill>
              </a:rPr>
              <a:t>若                        ，则将</a:t>
            </a:r>
            <a:r>
              <a:rPr lang="zh-CN" altLang="en-US" sz="2400" b="1">
                <a:solidFill>
                  <a:srgbClr val="FF0000"/>
                </a:solidFill>
              </a:rPr>
              <a:t>边</a:t>
            </a:r>
            <a:r>
              <a:rPr lang="en-US" altLang="zh-CN" sz="2400" b="1">
                <a:solidFill>
                  <a:srgbClr val="FF0000"/>
                </a:solidFill>
              </a:rPr>
              <a:t>(u,v)</a:t>
            </a:r>
            <a:r>
              <a:rPr lang="zh-CN" altLang="en-US" sz="2400">
                <a:solidFill>
                  <a:schemeClr val="tx1"/>
                </a:solidFill>
              </a:rPr>
              <a:t>和它的</a:t>
            </a:r>
            <a:r>
              <a:rPr lang="zh-CN" altLang="en-US" sz="2400" b="1">
                <a:solidFill>
                  <a:srgbClr val="FF0000"/>
                </a:solidFill>
              </a:rPr>
              <a:t>反向边</a:t>
            </a:r>
            <a:r>
              <a:rPr lang="en-US" altLang="zh-CN" sz="2400">
                <a:solidFill>
                  <a:schemeClr val="tx1"/>
                </a:solidFill>
              </a:rPr>
              <a:t>(v,u)</a:t>
            </a:r>
            <a:r>
              <a:rPr lang="zh-CN" altLang="en-US" sz="2400">
                <a:solidFill>
                  <a:schemeClr val="tx1"/>
                </a:solidFill>
              </a:rPr>
              <a:t>都加入</a:t>
            </a:r>
            <a:r>
              <a:rPr lang="en-US" altLang="zh-CN" sz="2400">
                <a:solidFill>
                  <a:schemeClr val="tx1"/>
                </a:solidFill>
              </a:rPr>
              <a:t>G</a:t>
            </a:r>
            <a:r>
              <a:rPr lang="en-US" altLang="zh-CN" sz="2400" baseline="-25000">
                <a:solidFill>
                  <a:schemeClr val="tx1"/>
                </a:solidFill>
              </a:rPr>
              <a:t>f</a:t>
            </a:r>
            <a:r>
              <a:rPr lang="zh-CN" altLang="en-US" sz="2400">
                <a:solidFill>
                  <a:schemeClr val="tx1"/>
                </a:solidFill>
              </a:rPr>
              <a:t>，并设其“</a:t>
            </a:r>
            <a:r>
              <a:rPr lang="zh-CN" altLang="en-US" sz="2400" b="1">
                <a:solidFill>
                  <a:srgbClr val="0000FF"/>
                </a:solidFill>
              </a:rPr>
              <a:t>残存容量</a:t>
            </a:r>
            <a:r>
              <a:rPr lang="zh-CN" altLang="en-US" sz="2400">
                <a:solidFill>
                  <a:schemeClr val="tx1"/>
                </a:solidFill>
              </a:rPr>
              <a:t>”为：</a:t>
            </a:r>
            <a:endParaRPr lang="en-US" altLang="zh-CN" sz="2400">
              <a:solidFill>
                <a:schemeClr val="tx1"/>
              </a:solidFill>
            </a:endParaRPr>
          </a:p>
          <a:p>
            <a:pPr>
              <a:lnSpc>
                <a:spcPct val="150000"/>
              </a:lnSpc>
              <a:spcBef>
                <a:spcPts val="600"/>
              </a:spcBef>
              <a:buClrTx/>
              <a:buSzTx/>
              <a:buFont typeface="Arial" panose="020B0604020202020204" pitchFamily="34" charset="0"/>
              <a:buNone/>
            </a:pPr>
            <a:endParaRPr lang="en-US" altLang="zh-CN" sz="2400">
              <a:solidFill>
                <a:schemeClr val="tx1"/>
              </a:solidFill>
              <a:latin typeface="Lucida Sans Unicode" panose="020B0602030504020204" pitchFamily="34" charset="0"/>
              <a:ea typeface="宋体" panose="02010600030101010101" pitchFamily="2" charset="-122"/>
            </a:endParaRPr>
          </a:p>
          <a:p>
            <a:pPr>
              <a:lnSpc>
                <a:spcPct val="150000"/>
              </a:lnSpc>
              <a:spcBef>
                <a:spcPts val="600"/>
              </a:spcBef>
              <a:buClrTx/>
              <a:buSzTx/>
              <a:buFont typeface="Arial" panose="020B0604020202020204" pitchFamily="34" charset="0"/>
              <a:buNone/>
            </a:pPr>
            <a:endParaRPr lang="en-US" altLang="zh-CN" sz="2400">
              <a:solidFill>
                <a:schemeClr val="tx1"/>
              </a:solidFill>
              <a:latin typeface="Lucida Sans Unicode" panose="020B0602030504020204" pitchFamily="34" charset="0"/>
              <a:ea typeface="宋体" panose="02010600030101010101" pitchFamily="2" charset="-122"/>
            </a:endParaRPr>
          </a:p>
        </p:txBody>
      </p:sp>
      <p:sp>
        <p:nvSpPr>
          <p:cNvPr id="27651" name="矩形 7">
            <a:extLst>
              <a:ext uri="{FF2B5EF4-FFF2-40B4-BE49-F238E27FC236}">
                <a16:creationId xmlns:a16="http://schemas.microsoft.com/office/drawing/2014/main" id="{C57924E9-21D4-4808-9097-2806EB51BB09}"/>
              </a:ext>
            </a:extLst>
          </p:cNvPr>
          <p:cNvSpPr>
            <a:spLocks noChangeArrowheads="1"/>
          </p:cNvSpPr>
          <p:nvPr/>
        </p:nvSpPr>
        <p:spPr bwMode="auto">
          <a:xfrm>
            <a:off x="684213" y="5819775"/>
            <a:ext cx="7658100" cy="646113"/>
          </a:xfrm>
          <a:prstGeom prst="rect">
            <a:avLst/>
          </a:prstGeom>
          <a:solidFill>
            <a:schemeClr val="bg1"/>
          </a:solidFill>
          <a:ln w="9525">
            <a:solidFill>
              <a:schemeClr val="tx1"/>
            </a:solidFill>
            <a:miter lim="800000"/>
            <a:headEnd/>
            <a:tailEnd/>
          </a:ln>
        </p:spPr>
        <p:txBody>
          <a:bodyPr>
            <a:spAutoFit/>
          </a:bodyPr>
          <a:lstStyle>
            <a:lvl1pPr marL="360363" indent="-342900">
              <a:spcBef>
                <a:spcPct val="20000"/>
              </a:spcBef>
              <a:buClr>
                <a:schemeClr val="folHlink"/>
              </a:buClr>
              <a:buSzPct val="60000"/>
              <a:buFont typeface="Wingdings" panose="05000000000000000000" pitchFamily="2" charset="2"/>
              <a:buChar char="n"/>
              <a:defRPr sz="3200">
                <a:solidFill>
                  <a:schemeClr val="tx2"/>
                </a:solidFill>
                <a:latin typeface="微软雅黑" panose="020B0503020204020204" pitchFamily="34" charset="-122"/>
                <a:ea typeface="微软雅黑" panose="020B0503020204020204" pitchFamily="34" charset="-122"/>
              </a:defRPr>
            </a:lvl1pPr>
            <a:lvl2pPr marL="742950" indent="-285750">
              <a:spcBef>
                <a:spcPct val="20000"/>
              </a:spcBef>
              <a:buClr>
                <a:schemeClr val="folHlink"/>
              </a:buClr>
              <a:buSzPct val="60000"/>
              <a:buFont typeface="Wingdings" panose="05000000000000000000" pitchFamily="2" charset="2"/>
              <a:buChar char="n"/>
              <a:defRPr sz="2800">
                <a:solidFill>
                  <a:schemeClr val="tx2"/>
                </a:solidFill>
                <a:latin typeface="微软雅黑" panose="020B0503020204020204" pitchFamily="34" charset="-122"/>
                <a:ea typeface="微软雅黑" panose="020B0503020204020204" pitchFamily="34"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tx2"/>
                </a:solidFill>
                <a:latin typeface="微软雅黑" panose="020B0503020204020204" pitchFamily="34" charset="-122"/>
                <a:ea typeface="微软雅黑" panose="020B0503020204020204" pitchFamily="34" charset="-122"/>
              </a:defRPr>
            </a:lvl3pPr>
            <a:lvl4pPr marL="16002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4pPr>
            <a:lvl5pPr marL="20574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9pPr>
          </a:lstStyle>
          <a:p>
            <a:pPr>
              <a:lnSpc>
                <a:spcPct val="150000"/>
              </a:lnSpc>
              <a:spcBef>
                <a:spcPts val="1800"/>
              </a:spcBef>
              <a:buClrTx/>
              <a:buSzTx/>
            </a:pPr>
            <a:r>
              <a:rPr lang="zh-CN" altLang="en-US" sz="2400">
                <a:solidFill>
                  <a:schemeClr val="tx1"/>
                </a:solidFill>
              </a:rPr>
              <a:t>残存容量              反映了边上可以增加流量的空间。</a:t>
            </a:r>
            <a:endParaRPr lang="en-US" altLang="zh-CN" sz="2400">
              <a:solidFill>
                <a:schemeClr val="tx1"/>
              </a:solidFill>
            </a:endParaRPr>
          </a:p>
        </p:txBody>
      </p:sp>
      <p:graphicFrame>
        <p:nvGraphicFramePr>
          <p:cNvPr id="27652" name="对象 2">
            <a:hlinkClick r:id="" action="ppaction://ole?verb=0"/>
            <a:extLst>
              <a:ext uri="{FF2B5EF4-FFF2-40B4-BE49-F238E27FC236}">
                <a16:creationId xmlns:a16="http://schemas.microsoft.com/office/drawing/2014/main" id="{3F00FEFF-D603-4A71-86A4-0E532CAF2496}"/>
              </a:ext>
            </a:extLst>
          </p:cNvPr>
          <p:cNvGraphicFramePr>
            <a:graphicFrameLocks noChangeAspect="1"/>
          </p:cNvGraphicFramePr>
          <p:nvPr/>
        </p:nvGraphicFramePr>
        <p:xfrm>
          <a:off x="5942013" y="981075"/>
          <a:ext cx="430212" cy="485775"/>
        </p:xfrm>
        <a:graphic>
          <a:graphicData uri="http://schemas.openxmlformats.org/presentationml/2006/ole">
            <mc:AlternateContent xmlns:mc="http://schemas.openxmlformats.org/markup-compatibility/2006">
              <mc:Choice xmlns:v="urn:schemas-microsoft-com:vml" Requires="v">
                <p:oleObj spid="_x0000_s27731" r:id="rId4" imgW="3733800" imgH="4171950" progId="Equation.KSEE3">
                  <p:embed/>
                </p:oleObj>
              </mc:Choice>
              <mc:Fallback>
                <p:oleObj r:id="rId4" imgW="3733800" imgH="4171950" progId="Equation.KSEE3">
                  <p:embed/>
                  <p:pic>
                    <p:nvPicPr>
                      <p:cNvPr id="0" name="对象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42013" y="981075"/>
                        <a:ext cx="430212" cy="48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7653" name="对象 3">
            <a:hlinkClick r:id="" action="ppaction://ole?verb=0"/>
            <a:extLst>
              <a:ext uri="{FF2B5EF4-FFF2-40B4-BE49-F238E27FC236}">
                <a16:creationId xmlns:a16="http://schemas.microsoft.com/office/drawing/2014/main" id="{A6AB12CA-9EE2-45CF-83BE-4D6C0CF49429}"/>
              </a:ext>
            </a:extLst>
          </p:cNvPr>
          <p:cNvGraphicFramePr>
            <a:graphicFrameLocks noChangeAspect="1"/>
          </p:cNvGraphicFramePr>
          <p:nvPr/>
        </p:nvGraphicFramePr>
        <p:xfrm>
          <a:off x="1595438" y="2781300"/>
          <a:ext cx="2171700" cy="442913"/>
        </p:xfrm>
        <a:graphic>
          <a:graphicData uri="http://schemas.openxmlformats.org/presentationml/2006/ole">
            <mc:AlternateContent xmlns:mc="http://schemas.openxmlformats.org/markup-compatibility/2006">
              <mc:Choice xmlns:v="urn:schemas-microsoft-com:vml" Requires="v">
                <p:oleObj spid="_x0000_s27732" r:id="rId6" imgW="17116425" imgH="3514725" progId="Equation.KSEE3">
                  <p:embed/>
                </p:oleObj>
              </mc:Choice>
              <mc:Fallback>
                <p:oleObj r:id="rId6" imgW="17116425" imgH="3514725" progId="Equation.KSEE3">
                  <p:embed/>
                  <p:pic>
                    <p:nvPicPr>
                      <p:cNvPr id="0" name="对象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95438" y="2781300"/>
                        <a:ext cx="2171700" cy="442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27654" name="图片 1">
            <a:extLst>
              <a:ext uri="{FF2B5EF4-FFF2-40B4-BE49-F238E27FC236}">
                <a16:creationId xmlns:a16="http://schemas.microsoft.com/office/drawing/2014/main" id="{81BD684C-2277-4359-A273-E98D3894B356}"/>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757238" y="4070350"/>
            <a:ext cx="4775200" cy="401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5" name="图片 3">
            <a:extLst>
              <a:ext uri="{FF2B5EF4-FFF2-40B4-BE49-F238E27FC236}">
                <a16:creationId xmlns:a16="http://schemas.microsoft.com/office/drawing/2014/main" id="{CD6E5057-E841-47FC-8E7F-B89EF616A335}"/>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765175" y="4933950"/>
            <a:ext cx="3001963" cy="417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6" name="图片 6">
            <a:extLst>
              <a:ext uri="{FF2B5EF4-FFF2-40B4-BE49-F238E27FC236}">
                <a16:creationId xmlns:a16="http://schemas.microsoft.com/office/drawing/2014/main" id="{01B82655-2A5B-4C4B-ADE2-FB46F1FAA1E6}"/>
              </a:ext>
            </a:extLst>
          </p:cNvPr>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2341563" y="5949950"/>
            <a:ext cx="1260475"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矩形 8">
            <a:extLst>
              <a:ext uri="{FF2B5EF4-FFF2-40B4-BE49-F238E27FC236}">
                <a16:creationId xmlns:a16="http://schemas.microsoft.com/office/drawing/2014/main" id="{37C5404B-C921-4139-B8B9-5EBC3D040205}"/>
              </a:ext>
            </a:extLst>
          </p:cNvPr>
          <p:cNvSpPr>
            <a:spLocks noChangeArrowheads="1"/>
          </p:cNvSpPr>
          <p:nvPr/>
        </p:nvSpPr>
        <p:spPr bwMode="auto">
          <a:xfrm>
            <a:off x="107950" y="182563"/>
            <a:ext cx="8785225" cy="22161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534988" indent="-534988">
              <a:spcBef>
                <a:spcPct val="20000"/>
              </a:spcBef>
              <a:buClr>
                <a:schemeClr val="folHlink"/>
              </a:buClr>
              <a:buSzPct val="60000"/>
              <a:buFont typeface="Wingdings" panose="05000000000000000000" pitchFamily="2" charset="2"/>
              <a:buChar char="n"/>
              <a:defRPr sz="3200">
                <a:solidFill>
                  <a:schemeClr val="tx2"/>
                </a:solidFill>
                <a:latin typeface="微软雅黑" panose="020B0503020204020204" pitchFamily="34" charset="-122"/>
                <a:ea typeface="微软雅黑" panose="020B0503020204020204" pitchFamily="34" charset="-122"/>
              </a:defRPr>
            </a:lvl1pPr>
            <a:lvl2pPr marL="742950" indent="-285750">
              <a:spcBef>
                <a:spcPct val="20000"/>
              </a:spcBef>
              <a:buClr>
                <a:schemeClr val="folHlink"/>
              </a:buClr>
              <a:buSzPct val="60000"/>
              <a:buFont typeface="Wingdings" panose="05000000000000000000" pitchFamily="2" charset="2"/>
              <a:buChar char="n"/>
              <a:defRPr sz="2800">
                <a:solidFill>
                  <a:schemeClr val="tx2"/>
                </a:solidFill>
                <a:latin typeface="微软雅黑" panose="020B0503020204020204" pitchFamily="34" charset="-122"/>
                <a:ea typeface="微软雅黑" panose="020B0503020204020204" pitchFamily="34"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tx2"/>
                </a:solidFill>
                <a:latin typeface="微软雅黑" panose="020B0503020204020204" pitchFamily="34" charset="-122"/>
                <a:ea typeface="微软雅黑" panose="020B0503020204020204" pitchFamily="34" charset="-122"/>
              </a:defRPr>
            </a:lvl3pPr>
            <a:lvl4pPr marL="16002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4pPr>
            <a:lvl5pPr marL="20574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9pPr>
          </a:lstStyle>
          <a:p>
            <a:pPr>
              <a:lnSpc>
                <a:spcPct val="150000"/>
              </a:lnSpc>
              <a:spcBef>
                <a:spcPct val="0"/>
              </a:spcBef>
              <a:buClrTx/>
              <a:buSzTx/>
              <a:buFontTx/>
              <a:buNone/>
            </a:pPr>
            <a:r>
              <a:rPr lang="en-US" altLang="zh-CN" sz="2400">
                <a:solidFill>
                  <a:schemeClr val="tx1"/>
                </a:solidFill>
              </a:rPr>
              <a:t>(2) </a:t>
            </a:r>
            <a:r>
              <a:rPr lang="zh-CN" altLang="en-US" sz="2400">
                <a:solidFill>
                  <a:schemeClr val="tx1"/>
                </a:solidFill>
              </a:rPr>
              <a:t>如果边</a:t>
            </a:r>
            <a:r>
              <a:rPr lang="en-US" altLang="zh-CN" sz="2400">
                <a:solidFill>
                  <a:schemeClr val="tx1"/>
                </a:solidFill>
              </a:rPr>
              <a:t>(u,v)</a:t>
            </a:r>
            <a:r>
              <a:rPr lang="zh-CN" altLang="en-US" sz="2400">
                <a:solidFill>
                  <a:schemeClr val="tx1"/>
                </a:solidFill>
              </a:rPr>
              <a:t>的流量等于其容量，则</a:t>
            </a:r>
            <a:r>
              <a:rPr lang="en-US" altLang="zh-CN" sz="2400">
                <a:solidFill>
                  <a:schemeClr val="tx1"/>
                </a:solidFill>
              </a:rPr>
              <a:t>                   </a:t>
            </a:r>
            <a:r>
              <a:rPr lang="zh-CN" altLang="en-US" sz="2400">
                <a:solidFill>
                  <a:schemeClr val="tx1"/>
                </a:solidFill>
              </a:rPr>
              <a:t>，此时</a:t>
            </a:r>
            <a:r>
              <a:rPr lang="en-US" altLang="zh-CN" sz="2400">
                <a:solidFill>
                  <a:schemeClr val="tx1"/>
                </a:solidFill>
              </a:rPr>
              <a:t>(u,v)</a:t>
            </a:r>
            <a:r>
              <a:rPr lang="zh-CN" altLang="en-US" sz="2400">
                <a:solidFill>
                  <a:schemeClr val="tx1"/>
                </a:solidFill>
              </a:rPr>
              <a:t>不加入</a:t>
            </a:r>
            <a:r>
              <a:rPr lang="en-US" altLang="zh-CN" sz="2400">
                <a:solidFill>
                  <a:schemeClr val="tx1"/>
                </a:solidFill>
              </a:rPr>
              <a:t>G</a:t>
            </a:r>
            <a:r>
              <a:rPr lang="en-US" altLang="zh-CN" sz="2400" baseline="-25000">
                <a:solidFill>
                  <a:schemeClr val="tx1"/>
                </a:solidFill>
              </a:rPr>
              <a:t>f</a:t>
            </a:r>
            <a:r>
              <a:rPr lang="zh-CN" altLang="en-US" sz="2400">
                <a:solidFill>
                  <a:schemeClr val="tx1"/>
                </a:solidFill>
              </a:rPr>
              <a:t> ，即</a:t>
            </a:r>
            <a:r>
              <a:rPr lang="zh-CN" altLang="en-US" sz="2400" b="1">
                <a:solidFill>
                  <a:schemeClr val="tx1"/>
                </a:solidFill>
              </a:rPr>
              <a:t>只有有多余流量的边才加入</a:t>
            </a:r>
            <a:r>
              <a:rPr lang="en-US" altLang="zh-CN" sz="2400" b="1">
                <a:solidFill>
                  <a:schemeClr val="tx1"/>
                </a:solidFill>
              </a:rPr>
              <a:t>G</a:t>
            </a:r>
            <a:r>
              <a:rPr lang="en-US" altLang="zh-CN" sz="2400" b="1" baseline="-25000">
                <a:solidFill>
                  <a:schemeClr val="tx1"/>
                </a:solidFill>
              </a:rPr>
              <a:t>f</a:t>
            </a:r>
            <a:r>
              <a:rPr lang="zh-CN" altLang="en-US" sz="2400">
                <a:solidFill>
                  <a:schemeClr val="tx1"/>
                </a:solidFill>
              </a:rPr>
              <a:t>。</a:t>
            </a:r>
            <a:endParaRPr lang="en-US" altLang="zh-CN" sz="2400">
              <a:solidFill>
                <a:schemeClr val="tx1"/>
              </a:solidFill>
            </a:endParaRPr>
          </a:p>
          <a:p>
            <a:pPr>
              <a:lnSpc>
                <a:spcPct val="150000"/>
              </a:lnSpc>
              <a:spcBef>
                <a:spcPct val="0"/>
              </a:spcBef>
              <a:buClrTx/>
              <a:buSzTx/>
              <a:buFontTx/>
              <a:buNone/>
            </a:pPr>
            <a:r>
              <a:rPr lang="zh-CN" altLang="en-US" sz="2400">
                <a:solidFill>
                  <a:schemeClr val="tx1"/>
                </a:solidFill>
              </a:rPr>
              <a:t>但仍将</a:t>
            </a:r>
            <a:r>
              <a:rPr lang="zh-CN" altLang="en-US" sz="2400" b="1">
                <a:solidFill>
                  <a:srgbClr val="0000FF"/>
                </a:solidFill>
              </a:rPr>
              <a:t>反向边</a:t>
            </a:r>
            <a:r>
              <a:rPr lang="en-US" altLang="zh-CN" sz="2400" b="1">
                <a:solidFill>
                  <a:srgbClr val="0000FF"/>
                </a:solidFill>
              </a:rPr>
              <a:t>(v,u) </a:t>
            </a:r>
            <a:r>
              <a:rPr lang="zh-CN" altLang="en-US" sz="2400">
                <a:solidFill>
                  <a:schemeClr val="tx1"/>
                </a:solidFill>
              </a:rPr>
              <a:t>加入</a:t>
            </a:r>
            <a:r>
              <a:rPr lang="en-US" altLang="zh-CN" sz="2400">
                <a:solidFill>
                  <a:schemeClr val="tx1"/>
                </a:solidFill>
              </a:rPr>
              <a:t>G</a:t>
            </a:r>
            <a:r>
              <a:rPr lang="en-US" altLang="zh-CN" sz="2400" baseline="-25000">
                <a:solidFill>
                  <a:schemeClr val="tx1"/>
                </a:solidFill>
              </a:rPr>
              <a:t>f</a:t>
            </a:r>
            <a:r>
              <a:rPr lang="zh-CN" altLang="en-US" sz="2400">
                <a:solidFill>
                  <a:schemeClr val="tx1"/>
                </a:solidFill>
              </a:rPr>
              <a:t>，并置                            。</a:t>
            </a:r>
            <a:endParaRPr lang="en-US" altLang="zh-CN" sz="2400">
              <a:solidFill>
                <a:schemeClr val="tx1"/>
              </a:solidFill>
            </a:endParaRPr>
          </a:p>
          <a:p>
            <a:pPr>
              <a:lnSpc>
                <a:spcPct val="150000"/>
              </a:lnSpc>
              <a:spcBef>
                <a:spcPct val="0"/>
              </a:spcBef>
              <a:buClrTx/>
              <a:buSzTx/>
            </a:pPr>
            <a:r>
              <a:rPr lang="zh-CN" altLang="en-US" sz="2000">
                <a:solidFill>
                  <a:srgbClr val="0000FF"/>
                </a:solidFill>
              </a:rPr>
              <a:t>目的也是为对一个正流量           进行缩减，且最多减少           。</a:t>
            </a:r>
            <a:endParaRPr lang="en-US" altLang="zh-CN" sz="2400">
              <a:solidFill>
                <a:schemeClr val="tx1"/>
              </a:solidFill>
              <a:latin typeface="Lucida Sans Unicode" panose="020B0602030504020204" pitchFamily="34" charset="0"/>
              <a:ea typeface="宋体" panose="02010600030101010101" pitchFamily="2" charset="-122"/>
            </a:endParaRPr>
          </a:p>
        </p:txBody>
      </p:sp>
      <p:pic>
        <p:nvPicPr>
          <p:cNvPr id="29699" name="图片 2">
            <a:extLst>
              <a:ext uri="{FF2B5EF4-FFF2-40B4-BE49-F238E27FC236}">
                <a16:creationId xmlns:a16="http://schemas.microsoft.com/office/drawing/2014/main" id="{6D8F2B3B-FF85-4C6A-A461-D8BF1F0126C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249863" y="331788"/>
            <a:ext cx="17145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00" name="图片 12">
            <a:extLst>
              <a:ext uri="{FF2B5EF4-FFF2-40B4-BE49-F238E27FC236}">
                <a16:creationId xmlns:a16="http://schemas.microsoft.com/office/drawing/2014/main" id="{D7121C83-44C8-4C8E-A18E-B8724F439DA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148263" y="1458913"/>
            <a:ext cx="2416175" cy="334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01" name="图片 13">
            <a:extLst>
              <a:ext uri="{FF2B5EF4-FFF2-40B4-BE49-F238E27FC236}">
                <a16:creationId xmlns:a16="http://schemas.microsoft.com/office/drawing/2014/main" id="{81069324-FC46-4997-91CF-62C13801A903}"/>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552825" y="1981200"/>
            <a:ext cx="792163"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02" name="图片 15">
            <a:extLst>
              <a:ext uri="{FF2B5EF4-FFF2-40B4-BE49-F238E27FC236}">
                <a16:creationId xmlns:a16="http://schemas.microsoft.com/office/drawing/2014/main" id="{910832DD-FF09-44FD-B854-054D44849D52}"/>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875463" y="1982788"/>
            <a:ext cx="792162"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03" name="图片 22" descr="13">
            <a:extLst>
              <a:ext uri="{FF2B5EF4-FFF2-40B4-BE49-F238E27FC236}">
                <a16:creationId xmlns:a16="http://schemas.microsoft.com/office/drawing/2014/main" id="{0A2CAA7B-1862-490A-BC91-94A8A979E6D3}"/>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870325" y="4521200"/>
            <a:ext cx="5259388" cy="2339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7" name="文本框 5">
            <a:extLst>
              <a:ext uri="{FF2B5EF4-FFF2-40B4-BE49-F238E27FC236}">
                <a16:creationId xmlns:a16="http://schemas.microsoft.com/office/drawing/2014/main" id="{D4699F6D-5EC7-45EE-8E97-62730A615287}"/>
              </a:ext>
            </a:extLst>
          </p:cNvPr>
          <p:cNvSpPr txBox="1">
            <a:spLocks noChangeArrowheads="1"/>
          </p:cNvSpPr>
          <p:nvPr/>
        </p:nvSpPr>
        <p:spPr bwMode="auto">
          <a:xfrm>
            <a:off x="1979613" y="4835525"/>
            <a:ext cx="1519237" cy="368300"/>
          </a:xfrm>
          <a:prstGeom prst="rect">
            <a:avLst/>
          </a:prstGeom>
          <a:solidFill>
            <a:schemeClr val="accent1">
              <a:lumMod val="20000"/>
              <a:lumOff val="80000"/>
            </a:schemeClr>
          </a:solidFill>
          <a:ln>
            <a:noFill/>
          </a:ln>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2"/>
                </a:solidFill>
                <a:latin typeface="微软雅黑" panose="020B0503020204020204" pitchFamily="34" charset="-122"/>
                <a:ea typeface="微软雅黑" panose="020B0503020204020204" pitchFamily="34" charset="-122"/>
              </a:defRPr>
            </a:lvl1pPr>
            <a:lvl2pPr marL="742950" indent="-285750">
              <a:spcBef>
                <a:spcPct val="20000"/>
              </a:spcBef>
              <a:buClr>
                <a:schemeClr val="folHlink"/>
              </a:buClr>
              <a:buSzPct val="60000"/>
              <a:buFont typeface="Wingdings" panose="05000000000000000000" pitchFamily="2" charset="2"/>
              <a:buChar char="n"/>
              <a:defRPr sz="2800">
                <a:solidFill>
                  <a:schemeClr val="tx2"/>
                </a:solidFill>
                <a:latin typeface="微软雅黑" panose="020B0503020204020204" pitchFamily="34" charset="-122"/>
                <a:ea typeface="微软雅黑" panose="020B0503020204020204" pitchFamily="34"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tx2"/>
                </a:solidFill>
                <a:latin typeface="微软雅黑" panose="020B0503020204020204" pitchFamily="34" charset="-122"/>
                <a:ea typeface="微软雅黑" panose="020B0503020204020204" pitchFamily="34" charset="-122"/>
              </a:defRPr>
            </a:lvl3pPr>
            <a:lvl4pPr marL="16002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4pPr>
            <a:lvl5pPr marL="20574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9pPr>
          </a:lstStyle>
          <a:p>
            <a:pPr>
              <a:spcBef>
                <a:spcPct val="0"/>
              </a:spcBef>
              <a:buClrTx/>
              <a:buSzTx/>
              <a:buFontTx/>
              <a:buNone/>
              <a:defRPr/>
            </a:pPr>
            <a:r>
              <a:rPr lang="zh-CN" altLang="en-US" sz="1800">
                <a:solidFill>
                  <a:schemeClr val="tx1"/>
                </a:solidFill>
                <a:latin typeface="Arial" panose="020B0604020202020204" pitchFamily="34" charset="0"/>
                <a:ea typeface="宋体" panose="02010600030101010101" pitchFamily="2" charset="-122"/>
              </a:rPr>
              <a:t>一个流网络</a:t>
            </a:r>
            <a:r>
              <a:rPr lang="en-US" altLang="zh-CN" sz="1800">
                <a:solidFill>
                  <a:schemeClr val="tx1"/>
                </a:solidFill>
                <a:latin typeface="Arial" panose="020B0604020202020204" pitchFamily="34" charset="0"/>
                <a:ea typeface="宋体" panose="02010600030101010101" pitchFamily="2" charset="-122"/>
              </a:rPr>
              <a:t>G</a:t>
            </a:r>
            <a:endParaRPr lang="zh-CN" altLang="en-US" sz="1800">
              <a:solidFill>
                <a:schemeClr val="tx1"/>
              </a:solidFill>
              <a:latin typeface="Arial" panose="020B0604020202020204" pitchFamily="34" charset="0"/>
              <a:ea typeface="宋体" panose="02010600030101010101" pitchFamily="2" charset="-122"/>
            </a:endParaRPr>
          </a:p>
        </p:txBody>
      </p:sp>
      <p:sp>
        <p:nvSpPr>
          <p:cNvPr id="22538" name="文本框 19">
            <a:extLst>
              <a:ext uri="{FF2B5EF4-FFF2-40B4-BE49-F238E27FC236}">
                <a16:creationId xmlns:a16="http://schemas.microsoft.com/office/drawing/2014/main" id="{FE684365-CCE2-4FF0-B430-43A5CBB99C3C}"/>
              </a:ext>
            </a:extLst>
          </p:cNvPr>
          <p:cNvSpPr txBox="1">
            <a:spLocks noChangeArrowheads="1"/>
          </p:cNvSpPr>
          <p:nvPr/>
        </p:nvSpPr>
        <p:spPr bwMode="auto">
          <a:xfrm>
            <a:off x="3584575" y="6450013"/>
            <a:ext cx="1665288" cy="400050"/>
          </a:xfrm>
          <a:prstGeom prst="rect">
            <a:avLst/>
          </a:prstGeom>
          <a:solidFill>
            <a:schemeClr val="accent1">
              <a:lumMod val="20000"/>
              <a:lumOff val="80000"/>
            </a:schemeClr>
          </a:solidFill>
          <a:ln>
            <a:noFill/>
          </a:ln>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2"/>
                </a:solidFill>
                <a:latin typeface="微软雅黑" panose="020B0503020204020204" pitchFamily="34" charset="-122"/>
                <a:ea typeface="微软雅黑" panose="020B0503020204020204" pitchFamily="34" charset="-122"/>
              </a:defRPr>
            </a:lvl1pPr>
            <a:lvl2pPr marL="742950" indent="-285750">
              <a:spcBef>
                <a:spcPct val="20000"/>
              </a:spcBef>
              <a:buClr>
                <a:schemeClr val="folHlink"/>
              </a:buClr>
              <a:buSzPct val="60000"/>
              <a:buFont typeface="Wingdings" panose="05000000000000000000" pitchFamily="2" charset="2"/>
              <a:buChar char="n"/>
              <a:defRPr sz="2800">
                <a:solidFill>
                  <a:schemeClr val="tx2"/>
                </a:solidFill>
                <a:latin typeface="微软雅黑" panose="020B0503020204020204" pitchFamily="34" charset="-122"/>
                <a:ea typeface="微软雅黑" panose="020B0503020204020204" pitchFamily="34"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tx2"/>
                </a:solidFill>
                <a:latin typeface="微软雅黑" panose="020B0503020204020204" pitchFamily="34" charset="-122"/>
                <a:ea typeface="微软雅黑" panose="020B0503020204020204" pitchFamily="34" charset="-122"/>
              </a:defRPr>
            </a:lvl3pPr>
            <a:lvl4pPr marL="16002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4pPr>
            <a:lvl5pPr marL="20574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9pPr>
          </a:lstStyle>
          <a:p>
            <a:pPr>
              <a:spcBef>
                <a:spcPct val="0"/>
              </a:spcBef>
              <a:buClrTx/>
              <a:buSzTx/>
              <a:buFontTx/>
              <a:buNone/>
              <a:defRPr/>
            </a:pPr>
            <a:r>
              <a:rPr lang="en-US" altLang="zh-CN" sz="2000">
                <a:solidFill>
                  <a:schemeClr val="tx1"/>
                </a:solidFill>
                <a:latin typeface="Arial" panose="020B0604020202020204" pitchFamily="34" charset="0"/>
                <a:ea typeface="宋体" panose="02010600030101010101" pitchFamily="2" charset="-122"/>
              </a:rPr>
              <a:t>G</a:t>
            </a:r>
            <a:r>
              <a:rPr lang="zh-CN" altLang="en-US" sz="2000">
                <a:solidFill>
                  <a:schemeClr val="tx1"/>
                </a:solidFill>
                <a:latin typeface="Arial" panose="020B0604020202020204" pitchFamily="34" charset="0"/>
                <a:ea typeface="宋体" panose="02010600030101010101" pitchFamily="2" charset="-122"/>
              </a:rPr>
              <a:t>的残存网络</a:t>
            </a:r>
          </a:p>
        </p:txBody>
      </p:sp>
      <p:sp>
        <p:nvSpPr>
          <p:cNvPr id="29706" name="矩形 2">
            <a:extLst>
              <a:ext uri="{FF2B5EF4-FFF2-40B4-BE49-F238E27FC236}">
                <a16:creationId xmlns:a16="http://schemas.microsoft.com/office/drawing/2014/main" id="{3ACBBC63-D1B7-41F4-B21F-1F4F3869DABB}"/>
              </a:ext>
            </a:extLst>
          </p:cNvPr>
          <p:cNvSpPr>
            <a:spLocks noChangeArrowheads="1"/>
          </p:cNvSpPr>
          <p:nvPr/>
        </p:nvSpPr>
        <p:spPr bwMode="auto">
          <a:xfrm>
            <a:off x="107950" y="2901950"/>
            <a:ext cx="901700"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2"/>
                </a:solidFill>
                <a:latin typeface="微软雅黑" panose="020B0503020204020204" pitchFamily="34" charset="-122"/>
                <a:ea typeface="微软雅黑" panose="020B0503020204020204" pitchFamily="34" charset="-122"/>
              </a:defRPr>
            </a:lvl1pPr>
            <a:lvl2pPr marL="742950" indent="-285750">
              <a:spcBef>
                <a:spcPct val="20000"/>
              </a:spcBef>
              <a:buClr>
                <a:schemeClr val="folHlink"/>
              </a:buClr>
              <a:buSzPct val="60000"/>
              <a:buFont typeface="Wingdings" panose="05000000000000000000" pitchFamily="2" charset="2"/>
              <a:buChar char="n"/>
              <a:defRPr sz="2800">
                <a:solidFill>
                  <a:schemeClr val="tx2"/>
                </a:solidFill>
                <a:latin typeface="微软雅黑" panose="020B0503020204020204" pitchFamily="34" charset="-122"/>
                <a:ea typeface="微软雅黑" panose="020B0503020204020204" pitchFamily="34"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tx2"/>
                </a:solidFill>
                <a:latin typeface="微软雅黑" panose="020B0503020204020204" pitchFamily="34" charset="-122"/>
                <a:ea typeface="微软雅黑" panose="020B0503020204020204" pitchFamily="34" charset="-122"/>
              </a:defRPr>
            </a:lvl3pPr>
            <a:lvl4pPr marL="16002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4pPr>
            <a:lvl5pPr marL="20574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9pPr>
          </a:lstStyle>
          <a:p>
            <a:pPr>
              <a:lnSpc>
                <a:spcPct val="150000"/>
              </a:lnSpc>
              <a:spcBef>
                <a:spcPct val="0"/>
              </a:spcBef>
              <a:buClrTx/>
              <a:buSzTx/>
              <a:buFontTx/>
              <a:buNone/>
            </a:pPr>
            <a:r>
              <a:rPr lang="zh-CN" altLang="en-US" sz="2800">
                <a:solidFill>
                  <a:schemeClr val="tx1"/>
                </a:solidFill>
              </a:rPr>
              <a:t>例：</a:t>
            </a:r>
            <a:endParaRPr lang="en-US" altLang="zh-CN" sz="2800">
              <a:solidFill>
                <a:schemeClr val="tx1"/>
              </a:solidFill>
            </a:endParaRPr>
          </a:p>
        </p:txBody>
      </p:sp>
      <p:pic>
        <p:nvPicPr>
          <p:cNvPr id="29707" name="图片 2" descr="12">
            <a:extLst>
              <a:ext uri="{FF2B5EF4-FFF2-40B4-BE49-F238E27FC236}">
                <a16:creationId xmlns:a16="http://schemas.microsoft.com/office/drawing/2014/main" id="{06063338-B536-44DD-8F3E-264F1AF58DAF}"/>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777875" y="2781300"/>
            <a:ext cx="4554538" cy="2073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08" name="右箭头 9">
            <a:extLst>
              <a:ext uri="{FF2B5EF4-FFF2-40B4-BE49-F238E27FC236}">
                <a16:creationId xmlns:a16="http://schemas.microsoft.com/office/drawing/2014/main" id="{35471619-E780-46CB-8222-2810B72507FE}"/>
              </a:ext>
            </a:extLst>
          </p:cNvPr>
          <p:cNvSpPr>
            <a:spLocks noChangeArrowheads="1"/>
          </p:cNvSpPr>
          <p:nvPr/>
        </p:nvSpPr>
        <p:spPr bwMode="auto">
          <a:xfrm rot="3436910">
            <a:off x="4345781" y="4483894"/>
            <a:ext cx="452438" cy="361950"/>
          </a:xfrm>
          <a:prstGeom prst="rightArrow">
            <a:avLst>
              <a:gd name="adj1" fmla="val 50000"/>
              <a:gd name="adj2" fmla="val 49699"/>
            </a:avLst>
          </a:prstGeom>
          <a:solidFill>
            <a:schemeClr val="accent1"/>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3200">
                <a:solidFill>
                  <a:schemeClr val="tx2"/>
                </a:solidFill>
                <a:latin typeface="微软雅黑" panose="020B0503020204020204" pitchFamily="34" charset="-122"/>
                <a:ea typeface="微软雅黑" panose="020B0503020204020204" pitchFamily="34" charset="-122"/>
              </a:defRPr>
            </a:lvl1pPr>
            <a:lvl2pPr marL="742950" indent="-285750">
              <a:spcBef>
                <a:spcPct val="20000"/>
              </a:spcBef>
              <a:buClr>
                <a:schemeClr val="folHlink"/>
              </a:buClr>
              <a:buSzPct val="60000"/>
              <a:buFont typeface="Wingdings" panose="05000000000000000000" pitchFamily="2" charset="2"/>
              <a:buChar char="n"/>
              <a:defRPr sz="2800">
                <a:solidFill>
                  <a:schemeClr val="tx2"/>
                </a:solidFill>
                <a:latin typeface="微软雅黑" panose="020B0503020204020204" pitchFamily="34" charset="-122"/>
                <a:ea typeface="微软雅黑" panose="020B0503020204020204" pitchFamily="34"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tx2"/>
                </a:solidFill>
                <a:latin typeface="微软雅黑" panose="020B0503020204020204" pitchFamily="34" charset="-122"/>
                <a:ea typeface="微软雅黑" panose="020B0503020204020204" pitchFamily="34" charset="-122"/>
              </a:defRPr>
            </a:lvl3pPr>
            <a:lvl4pPr marL="16002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4pPr>
            <a:lvl5pPr marL="20574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9pPr>
          </a:lstStyle>
          <a:p>
            <a:pPr>
              <a:spcBef>
                <a:spcPct val="0"/>
              </a:spcBef>
              <a:buClrTx/>
              <a:buSzTx/>
              <a:buFont typeface="Arial" panose="020B0604020202020204" pitchFamily="34" charset="0"/>
              <a:buNone/>
            </a:pPr>
            <a:endParaRPr lang="zh-CN" altLang="en-US" sz="1800">
              <a:solidFill>
                <a:schemeClr val="tx1"/>
              </a:solidFill>
              <a:latin typeface="Arial" panose="020B0604020202020204" pitchFamily="34" charset="0"/>
              <a:ea typeface="宋体" panose="02010600030101010101" pitchFamily="2" charset="-122"/>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文本框 1">
            <a:extLst>
              <a:ext uri="{FF2B5EF4-FFF2-40B4-BE49-F238E27FC236}">
                <a16:creationId xmlns:a16="http://schemas.microsoft.com/office/drawing/2014/main" id="{50147EC9-6154-4665-AC84-D584403471AF}"/>
              </a:ext>
            </a:extLst>
          </p:cNvPr>
          <p:cNvSpPr txBox="1">
            <a:spLocks noChangeArrowheads="1"/>
          </p:cNvSpPr>
          <p:nvPr/>
        </p:nvSpPr>
        <p:spPr bwMode="auto">
          <a:xfrm>
            <a:off x="179388" y="115888"/>
            <a:ext cx="8929687" cy="62801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2"/>
                </a:solidFill>
                <a:latin typeface="微软雅黑" panose="020B0503020204020204" pitchFamily="34" charset="-122"/>
                <a:ea typeface="微软雅黑" panose="020B0503020204020204" pitchFamily="34" charset="-122"/>
              </a:defRPr>
            </a:lvl1pPr>
            <a:lvl2pPr marL="742950" indent="-285750">
              <a:spcBef>
                <a:spcPct val="20000"/>
              </a:spcBef>
              <a:buClr>
                <a:schemeClr val="folHlink"/>
              </a:buClr>
              <a:buSzPct val="60000"/>
              <a:buFont typeface="Wingdings" panose="05000000000000000000" pitchFamily="2" charset="2"/>
              <a:buChar char="n"/>
              <a:defRPr sz="2800">
                <a:solidFill>
                  <a:schemeClr val="tx2"/>
                </a:solidFill>
                <a:latin typeface="微软雅黑" panose="020B0503020204020204" pitchFamily="34" charset="-122"/>
                <a:ea typeface="微软雅黑" panose="020B0503020204020204" pitchFamily="34"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tx2"/>
                </a:solidFill>
                <a:latin typeface="微软雅黑" panose="020B0503020204020204" pitchFamily="34" charset="-122"/>
                <a:ea typeface="微软雅黑" panose="020B0503020204020204" pitchFamily="34" charset="-122"/>
              </a:defRPr>
            </a:lvl3pPr>
            <a:lvl4pPr marL="16002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4pPr>
            <a:lvl5pPr marL="20574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9pPr>
          </a:lstStyle>
          <a:p>
            <a:pPr>
              <a:lnSpc>
                <a:spcPct val="150000"/>
              </a:lnSpc>
              <a:spcBef>
                <a:spcPct val="0"/>
              </a:spcBef>
              <a:buClrTx/>
              <a:buSzTx/>
              <a:buFont typeface="Arial" panose="020B0604020202020204" pitchFamily="34" charset="0"/>
              <a:buNone/>
            </a:pPr>
            <a:r>
              <a:rPr lang="zh-CN" altLang="en-US" sz="2800" b="1">
                <a:solidFill>
                  <a:srgbClr val="FF0000"/>
                </a:solidFill>
              </a:rPr>
              <a:t>残存容量</a:t>
            </a:r>
          </a:p>
          <a:p>
            <a:pPr>
              <a:lnSpc>
                <a:spcPct val="150000"/>
              </a:lnSpc>
              <a:spcBef>
                <a:spcPct val="0"/>
              </a:spcBef>
              <a:buClrTx/>
              <a:buSzTx/>
              <a:buFont typeface="Arial" panose="020B0604020202020204" pitchFamily="34" charset="0"/>
              <a:buNone/>
            </a:pPr>
            <a:r>
              <a:rPr lang="zh-CN" altLang="en-US" sz="2400">
                <a:solidFill>
                  <a:schemeClr val="tx1"/>
                </a:solidFill>
              </a:rPr>
              <a:t>   设流网络               ，</a:t>
            </a:r>
            <a:r>
              <a:rPr lang="en-US" altLang="zh-CN" sz="2400" i="1">
                <a:solidFill>
                  <a:schemeClr val="tx1"/>
                </a:solidFill>
              </a:rPr>
              <a:t>f </a:t>
            </a:r>
            <a:r>
              <a:rPr lang="zh-CN" altLang="en-US" sz="2400">
                <a:solidFill>
                  <a:schemeClr val="tx1"/>
                </a:solidFill>
              </a:rPr>
              <a:t>是</a:t>
            </a:r>
            <a:r>
              <a:rPr lang="en-US" altLang="zh-CN" sz="2400">
                <a:solidFill>
                  <a:schemeClr val="tx1"/>
                </a:solidFill>
              </a:rPr>
              <a:t>G</a:t>
            </a:r>
            <a:r>
              <a:rPr lang="zh-CN" altLang="en-US" sz="2400">
                <a:solidFill>
                  <a:schemeClr val="tx1"/>
                </a:solidFill>
              </a:rPr>
              <a:t>中的一个流，</a:t>
            </a:r>
            <a:endParaRPr lang="en-US" altLang="zh-CN" sz="2400">
              <a:solidFill>
                <a:schemeClr val="tx1"/>
              </a:solidFill>
            </a:endParaRPr>
          </a:p>
          <a:p>
            <a:pPr>
              <a:lnSpc>
                <a:spcPct val="150000"/>
              </a:lnSpc>
              <a:spcBef>
                <a:spcPct val="0"/>
              </a:spcBef>
              <a:buClrTx/>
              <a:buSzTx/>
              <a:buFont typeface="Wingdings" panose="05000000000000000000" pitchFamily="2" charset="2"/>
              <a:buChar char="u"/>
            </a:pPr>
            <a:r>
              <a:rPr lang="zh-CN" altLang="en-US" sz="2400">
                <a:solidFill>
                  <a:schemeClr val="tx1"/>
                </a:solidFill>
              </a:rPr>
              <a:t>定义边</a:t>
            </a:r>
            <a:r>
              <a:rPr lang="en-US" altLang="zh-CN" sz="2400">
                <a:solidFill>
                  <a:schemeClr val="tx1"/>
                </a:solidFill>
              </a:rPr>
              <a:t>(u,v)</a:t>
            </a:r>
            <a:r>
              <a:rPr lang="zh-CN" altLang="en-US" sz="2400">
                <a:solidFill>
                  <a:schemeClr val="tx1"/>
                </a:solidFill>
              </a:rPr>
              <a:t>的</a:t>
            </a:r>
            <a:r>
              <a:rPr lang="zh-CN" altLang="en-US" sz="2400" b="1">
                <a:solidFill>
                  <a:srgbClr val="FF0000"/>
                </a:solidFill>
              </a:rPr>
              <a:t>残存容量             </a:t>
            </a:r>
            <a:r>
              <a:rPr lang="zh-CN" altLang="en-US" sz="2400">
                <a:solidFill>
                  <a:schemeClr val="tx1"/>
                </a:solidFill>
              </a:rPr>
              <a:t>为：</a:t>
            </a:r>
          </a:p>
          <a:p>
            <a:pPr>
              <a:lnSpc>
                <a:spcPct val="150000"/>
              </a:lnSpc>
              <a:spcBef>
                <a:spcPct val="0"/>
              </a:spcBef>
              <a:buClrTx/>
              <a:buSzTx/>
              <a:buFont typeface="Arial" panose="020B0604020202020204" pitchFamily="34" charset="0"/>
              <a:buNone/>
            </a:pPr>
            <a:endParaRPr lang="zh-CN" altLang="en-US" sz="2400">
              <a:solidFill>
                <a:schemeClr val="tx1"/>
              </a:solidFill>
              <a:latin typeface="Lucida Sans Unicode" panose="020B0602030504020204" pitchFamily="34" charset="0"/>
              <a:ea typeface="宋体" panose="02010600030101010101" pitchFamily="2" charset="-122"/>
            </a:endParaRPr>
          </a:p>
          <a:p>
            <a:pPr>
              <a:lnSpc>
                <a:spcPct val="150000"/>
              </a:lnSpc>
              <a:spcBef>
                <a:spcPct val="0"/>
              </a:spcBef>
              <a:buClrTx/>
              <a:buSzTx/>
              <a:buFont typeface="Arial" panose="020B0604020202020204" pitchFamily="34" charset="0"/>
              <a:buNone/>
            </a:pPr>
            <a:endParaRPr lang="en-US" altLang="zh-CN" sz="2400">
              <a:solidFill>
                <a:schemeClr val="tx1"/>
              </a:solidFill>
              <a:latin typeface="华文新魏" panose="02010800040101010101" pitchFamily="2" charset="-122"/>
              <a:ea typeface="华文新魏" panose="02010800040101010101" pitchFamily="2" charset="-122"/>
            </a:endParaRPr>
          </a:p>
          <a:p>
            <a:pPr>
              <a:lnSpc>
                <a:spcPct val="150000"/>
              </a:lnSpc>
              <a:spcBef>
                <a:spcPct val="0"/>
              </a:spcBef>
              <a:buClrTx/>
              <a:buSzTx/>
              <a:buFont typeface="Arial" panose="020B0604020202020204" pitchFamily="34" charset="0"/>
              <a:buNone/>
            </a:pPr>
            <a:endParaRPr lang="en-US" altLang="zh-CN" sz="2400">
              <a:solidFill>
                <a:schemeClr val="tx1"/>
              </a:solidFill>
              <a:latin typeface="华文新魏" panose="02010800040101010101" pitchFamily="2" charset="-122"/>
              <a:ea typeface="华文新魏" panose="02010800040101010101" pitchFamily="2" charset="-122"/>
            </a:endParaRPr>
          </a:p>
          <a:p>
            <a:pPr>
              <a:lnSpc>
                <a:spcPct val="150000"/>
              </a:lnSpc>
              <a:spcBef>
                <a:spcPct val="0"/>
              </a:spcBef>
              <a:buClrTx/>
              <a:buSzTx/>
              <a:buFont typeface="Arial" panose="020B0604020202020204" pitchFamily="34" charset="0"/>
              <a:buNone/>
            </a:pPr>
            <a:endParaRPr lang="zh-CN" altLang="en-US" sz="2400">
              <a:solidFill>
                <a:schemeClr val="tx1"/>
              </a:solidFill>
              <a:latin typeface="Lucida Sans Unicode" panose="020B0602030504020204" pitchFamily="34" charset="0"/>
              <a:ea typeface="宋体" panose="02010600030101010101" pitchFamily="2" charset="-122"/>
            </a:endParaRPr>
          </a:p>
          <a:p>
            <a:pPr>
              <a:lnSpc>
                <a:spcPct val="150000"/>
              </a:lnSpc>
              <a:spcBef>
                <a:spcPct val="0"/>
              </a:spcBef>
              <a:buClrTx/>
              <a:buSzTx/>
              <a:buFontTx/>
              <a:buNone/>
            </a:pPr>
            <a:r>
              <a:rPr lang="zh-CN" altLang="en-US" sz="2800" b="1">
                <a:solidFill>
                  <a:srgbClr val="FF0000"/>
                </a:solidFill>
              </a:rPr>
              <a:t>残存网络</a:t>
            </a:r>
            <a:r>
              <a:rPr lang="zh-CN" altLang="en-US" sz="2800">
                <a:solidFill>
                  <a:srgbClr val="FF0000"/>
                </a:solidFill>
              </a:rPr>
              <a:t>：</a:t>
            </a:r>
            <a:r>
              <a:rPr lang="zh-CN" altLang="en-US" sz="2400">
                <a:solidFill>
                  <a:schemeClr val="tx1"/>
                </a:solidFill>
              </a:rPr>
              <a:t>由f所诱导的图G的残存网络记为                    ，</a:t>
            </a:r>
            <a:endParaRPr lang="en-US" altLang="zh-CN" sz="2400">
              <a:solidFill>
                <a:schemeClr val="tx1"/>
              </a:solidFill>
            </a:endParaRPr>
          </a:p>
          <a:p>
            <a:pPr>
              <a:lnSpc>
                <a:spcPct val="150000"/>
              </a:lnSpc>
              <a:spcBef>
                <a:spcPts val="1800"/>
              </a:spcBef>
              <a:buClrTx/>
              <a:buSzTx/>
              <a:buFontTx/>
              <a:buNone/>
            </a:pPr>
            <a:r>
              <a:rPr lang="en-US" altLang="zh-CN" sz="2400">
                <a:solidFill>
                  <a:schemeClr val="tx1"/>
                </a:solidFill>
              </a:rPr>
              <a:t>                    </a:t>
            </a:r>
            <a:r>
              <a:rPr lang="zh-CN" altLang="en-US" sz="2400">
                <a:solidFill>
                  <a:schemeClr val="tx1"/>
                </a:solidFill>
              </a:rPr>
              <a:t>其中</a:t>
            </a:r>
            <a:endParaRPr lang="en-US" altLang="zh-CN" sz="2400">
              <a:solidFill>
                <a:schemeClr val="tx1"/>
              </a:solidFill>
            </a:endParaRPr>
          </a:p>
          <a:p>
            <a:pPr>
              <a:lnSpc>
                <a:spcPct val="150000"/>
              </a:lnSpc>
              <a:spcBef>
                <a:spcPts val="1800"/>
              </a:spcBef>
              <a:buClrTx/>
              <a:buSzTx/>
              <a:buFontTx/>
              <a:buNone/>
            </a:pPr>
            <a:r>
              <a:rPr lang="zh-CN" altLang="en-US" sz="2400">
                <a:solidFill>
                  <a:schemeClr val="tx1"/>
                </a:solidFill>
                <a:latin typeface="Lucida Sans Unicode" panose="020B0602030504020204" pitchFamily="34" charset="0"/>
                <a:ea typeface="宋体" panose="02010600030101010101" pitchFamily="2" charset="-122"/>
              </a:rPr>
              <a:t>                   </a:t>
            </a:r>
            <a:r>
              <a:rPr lang="zh-CN" altLang="en-US" sz="2400">
                <a:solidFill>
                  <a:schemeClr val="tx1"/>
                </a:solidFill>
              </a:rPr>
              <a:t>即</a:t>
            </a:r>
            <a:r>
              <a:rPr lang="en-US" altLang="zh-CN" sz="2400" b="1">
                <a:solidFill>
                  <a:srgbClr val="FF0000"/>
                </a:solidFill>
              </a:rPr>
              <a:t>G</a:t>
            </a:r>
            <a:r>
              <a:rPr lang="en-US" altLang="zh-CN" sz="2400" b="1" baseline="-25000">
                <a:solidFill>
                  <a:srgbClr val="FF0000"/>
                </a:solidFill>
              </a:rPr>
              <a:t>f</a:t>
            </a:r>
            <a:r>
              <a:rPr lang="zh-CN" altLang="en-US" sz="2400" b="1">
                <a:solidFill>
                  <a:srgbClr val="FF0000"/>
                </a:solidFill>
              </a:rPr>
              <a:t>由残存流量大于</a:t>
            </a:r>
            <a:r>
              <a:rPr lang="en-US" altLang="zh-CN" sz="2400" b="1">
                <a:solidFill>
                  <a:srgbClr val="FF0000"/>
                </a:solidFill>
              </a:rPr>
              <a:t>0</a:t>
            </a:r>
            <a:r>
              <a:rPr lang="zh-CN" altLang="en-US" sz="2400" b="1">
                <a:solidFill>
                  <a:srgbClr val="FF0000"/>
                </a:solidFill>
              </a:rPr>
              <a:t>的边构成</a:t>
            </a:r>
            <a:r>
              <a:rPr lang="zh-CN" altLang="en-US" sz="2400">
                <a:solidFill>
                  <a:schemeClr val="tx1"/>
                </a:solidFill>
              </a:rPr>
              <a:t>，且                 。</a:t>
            </a:r>
          </a:p>
        </p:txBody>
      </p:sp>
      <p:graphicFrame>
        <p:nvGraphicFramePr>
          <p:cNvPr id="30723" name="对象 2">
            <a:hlinkClick r:id="" action="ppaction://ole?verb=0"/>
            <a:extLst>
              <a:ext uri="{FF2B5EF4-FFF2-40B4-BE49-F238E27FC236}">
                <a16:creationId xmlns:a16="http://schemas.microsoft.com/office/drawing/2014/main" id="{541B4DA8-141B-498C-88F9-D0B2ED4EAF3C}"/>
              </a:ext>
            </a:extLst>
          </p:cNvPr>
          <p:cNvGraphicFramePr>
            <a:graphicFrameLocks noChangeAspect="1"/>
          </p:cNvGraphicFramePr>
          <p:nvPr/>
        </p:nvGraphicFramePr>
        <p:xfrm>
          <a:off x="1760538" y="912813"/>
          <a:ext cx="1443037" cy="428625"/>
        </p:xfrm>
        <a:graphic>
          <a:graphicData uri="http://schemas.openxmlformats.org/presentationml/2006/ole">
            <mc:AlternateContent xmlns:mc="http://schemas.openxmlformats.org/markup-compatibility/2006">
              <mc:Choice xmlns:v="urn:schemas-microsoft-com:vml" Requires="v">
                <p:oleObj spid="_x0000_s30874" r:id="rId3" imgW="11849100" imgH="3514725" progId="Equation.KSEE3">
                  <p:embed/>
                </p:oleObj>
              </mc:Choice>
              <mc:Fallback>
                <p:oleObj r:id="rId3" imgW="11849100" imgH="3514725" progId="Equation.KSEE3">
                  <p:embed/>
                  <p:pic>
                    <p:nvPicPr>
                      <p:cNvPr id="0" name="对象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60538" y="912813"/>
                        <a:ext cx="1443037"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0724" name="对象 3">
            <a:hlinkClick r:id="" action="ppaction://ole?verb=0"/>
            <a:extLst>
              <a:ext uri="{FF2B5EF4-FFF2-40B4-BE49-F238E27FC236}">
                <a16:creationId xmlns:a16="http://schemas.microsoft.com/office/drawing/2014/main" id="{8C16971E-697F-4CB8-97C0-2BD232270D9B}"/>
              </a:ext>
            </a:extLst>
          </p:cNvPr>
          <p:cNvGraphicFramePr>
            <a:graphicFrameLocks noChangeAspect="1"/>
          </p:cNvGraphicFramePr>
          <p:nvPr/>
        </p:nvGraphicFramePr>
        <p:xfrm>
          <a:off x="5940425" y="912813"/>
          <a:ext cx="1139825" cy="469900"/>
        </p:xfrm>
        <a:graphic>
          <a:graphicData uri="http://schemas.openxmlformats.org/presentationml/2006/ole">
            <mc:AlternateContent xmlns:mc="http://schemas.openxmlformats.org/markup-compatibility/2006">
              <mc:Choice xmlns:v="urn:schemas-microsoft-com:vml" Requires="v">
                <p:oleObj spid="_x0000_s30875" r:id="rId5" imgW="8553450" imgH="3514725" progId="Equation.KSEE3">
                  <p:embed/>
                </p:oleObj>
              </mc:Choice>
              <mc:Fallback>
                <p:oleObj r:id="rId5" imgW="8553450" imgH="3514725" progId="Equation.KSEE3">
                  <p:embed/>
                  <p:pic>
                    <p:nvPicPr>
                      <p:cNvPr id="0" name="对象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40425" y="912813"/>
                        <a:ext cx="1139825"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0725" name="对象 4">
            <a:hlinkClick r:id="" action="ppaction://ole?verb=0"/>
            <a:extLst>
              <a:ext uri="{FF2B5EF4-FFF2-40B4-BE49-F238E27FC236}">
                <a16:creationId xmlns:a16="http://schemas.microsoft.com/office/drawing/2014/main" id="{3FF2A81F-338D-4E97-8A49-064BC294E722}"/>
              </a:ext>
            </a:extLst>
          </p:cNvPr>
          <p:cNvGraphicFramePr>
            <a:graphicFrameLocks noChangeAspect="1"/>
          </p:cNvGraphicFramePr>
          <p:nvPr/>
        </p:nvGraphicFramePr>
        <p:xfrm>
          <a:off x="3708400" y="1382713"/>
          <a:ext cx="1187450" cy="566737"/>
        </p:xfrm>
        <a:graphic>
          <a:graphicData uri="http://schemas.openxmlformats.org/presentationml/2006/ole">
            <mc:AlternateContent xmlns:mc="http://schemas.openxmlformats.org/markup-compatibility/2006">
              <mc:Choice xmlns:v="urn:schemas-microsoft-com:vml" Requires="v">
                <p:oleObj spid="_x0000_s30876" r:id="rId7" imgW="8772525" imgH="4171950" progId="Equation.KSEE3">
                  <p:embed/>
                </p:oleObj>
              </mc:Choice>
              <mc:Fallback>
                <p:oleObj r:id="rId7" imgW="8772525" imgH="4171950" progId="Equation.KSEE3">
                  <p:embed/>
                  <p:pic>
                    <p:nvPicPr>
                      <p:cNvPr id="0" name="对象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708400" y="1382713"/>
                        <a:ext cx="1187450" cy="566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0726" name="对象 6">
            <a:hlinkClick r:id="" action="ppaction://ole?verb=0"/>
            <a:extLst>
              <a:ext uri="{FF2B5EF4-FFF2-40B4-BE49-F238E27FC236}">
                <a16:creationId xmlns:a16="http://schemas.microsoft.com/office/drawing/2014/main" id="{768333F9-AA66-43F1-8791-43104C14D60C}"/>
              </a:ext>
            </a:extLst>
          </p:cNvPr>
          <p:cNvGraphicFramePr>
            <a:graphicFrameLocks noChangeAspect="1"/>
          </p:cNvGraphicFramePr>
          <p:nvPr/>
        </p:nvGraphicFramePr>
        <p:xfrm>
          <a:off x="6372225" y="4240213"/>
          <a:ext cx="1858963" cy="546100"/>
        </p:xfrm>
        <a:graphic>
          <a:graphicData uri="http://schemas.openxmlformats.org/presentationml/2006/ole">
            <mc:AlternateContent xmlns:mc="http://schemas.openxmlformats.org/markup-compatibility/2006">
              <mc:Choice xmlns:v="urn:schemas-microsoft-com:vml" Requires="v">
                <p:oleObj spid="_x0000_s30877" r:id="rId9" imgW="14258925" imgH="4171950" progId="Equation.KSEE3">
                  <p:embed/>
                </p:oleObj>
              </mc:Choice>
              <mc:Fallback>
                <p:oleObj r:id="rId9" imgW="14258925" imgH="4171950" progId="Equation.KSEE3">
                  <p:embed/>
                  <p:pic>
                    <p:nvPicPr>
                      <p:cNvPr id="0" name="对象 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372225" y="4240213"/>
                        <a:ext cx="1858963" cy="54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30727" name="图片 1">
            <a:extLst>
              <a:ext uri="{FF2B5EF4-FFF2-40B4-BE49-F238E27FC236}">
                <a16:creationId xmlns:a16="http://schemas.microsoft.com/office/drawing/2014/main" id="{8883012C-5796-4F15-8C69-62F0DC4B9A50}"/>
              </a:ext>
            </a:extLst>
          </p:cNvPr>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827088" y="1989138"/>
            <a:ext cx="7288212" cy="1997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28" name="图片 2">
            <a:extLst>
              <a:ext uri="{FF2B5EF4-FFF2-40B4-BE49-F238E27FC236}">
                <a16:creationId xmlns:a16="http://schemas.microsoft.com/office/drawing/2014/main" id="{C8F9F1DA-DD54-4A5E-84BC-AE0A1100179C}"/>
              </a:ext>
            </a:extLst>
          </p:cNvPr>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2760663" y="5072063"/>
            <a:ext cx="476408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29" name="图片 1">
            <a:extLst>
              <a:ext uri="{FF2B5EF4-FFF2-40B4-BE49-F238E27FC236}">
                <a16:creationId xmlns:a16="http://schemas.microsoft.com/office/drawing/2014/main" id="{F54C89B2-8DDB-4036-85AE-D72DB2753EA0}"/>
              </a:ext>
            </a:extLst>
          </p:cNvPr>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6875463" y="5876925"/>
            <a:ext cx="1495425" cy="404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标题 1">
            <a:extLst>
              <a:ext uri="{FF2B5EF4-FFF2-40B4-BE49-F238E27FC236}">
                <a16:creationId xmlns:a16="http://schemas.microsoft.com/office/drawing/2014/main" id="{929CBF20-E753-41B9-912D-AFC7C28A984C}"/>
              </a:ext>
            </a:extLst>
          </p:cNvPr>
          <p:cNvSpPr>
            <a:spLocks noGrp="1" noChangeArrowheads="1"/>
          </p:cNvSpPr>
          <p:nvPr>
            <p:ph type="ctrTitle"/>
          </p:nvPr>
        </p:nvSpPr>
        <p:spPr>
          <a:xfrm>
            <a:off x="539750" y="1484313"/>
            <a:ext cx="7772400" cy="3168650"/>
          </a:xfrm>
        </p:spPr>
        <p:txBody>
          <a:bodyPr/>
          <a:lstStyle/>
          <a:p>
            <a:pPr eaLnBrk="1" hangingPunct="1">
              <a:lnSpc>
                <a:spcPct val="150000"/>
              </a:lnSpc>
              <a:spcBef>
                <a:spcPts val="1800"/>
              </a:spcBef>
            </a:pPr>
            <a:r>
              <a:rPr lang="zh-CN" altLang="en-US" sz="3200" dirty="0">
                <a:solidFill>
                  <a:schemeClr val="tx1"/>
                </a:solidFill>
              </a:rPr>
              <a:t>第十三讲</a:t>
            </a:r>
            <a:br>
              <a:rPr lang="en-US" altLang="zh-CN" sz="3200" dirty="0">
                <a:solidFill>
                  <a:schemeClr val="tx1"/>
                </a:solidFill>
              </a:rPr>
            </a:br>
            <a:r>
              <a:rPr lang="en-US" altLang="zh-CN" sz="3200" dirty="0">
                <a:solidFill>
                  <a:schemeClr val="tx1"/>
                </a:solidFill>
              </a:rPr>
              <a:t>Maximum Flow</a:t>
            </a:r>
            <a:br>
              <a:rPr lang="en-US" altLang="zh-CN" sz="3200" dirty="0">
                <a:solidFill>
                  <a:schemeClr val="tx1"/>
                </a:solidFill>
              </a:rPr>
            </a:br>
            <a:r>
              <a:rPr lang="zh-CN" altLang="en-US" sz="3200" dirty="0">
                <a:solidFill>
                  <a:schemeClr val="tx1"/>
                </a:solidFill>
              </a:rPr>
              <a:t>最大流</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文本框 1">
            <a:extLst>
              <a:ext uri="{FF2B5EF4-FFF2-40B4-BE49-F238E27FC236}">
                <a16:creationId xmlns:a16="http://schemas.microsoft.com/office/drawing/2014/main" id="{59756C31-BA52-4C1D-BD21-0749742E7F04}"/>
              </a:ext>
            </a:extLst>
          </p:cNvPr>
          <p:cNvSpPr txBox="1">
            <a:spLocks noChangeArrowheads="1"/>
          </p:cNvSpPr>
          <p:nvPr/>
        </p:nvSpPr>
        <p:spPr bwMode="auto">
          <a:xfrm>
            <a:off x="381000" y="479425"/>
            <a:ext cx="28606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2"/>
                </a:solidFill>
                <a:latin typeface="微软雅黑" panose="020B0503020204020204" pitchFamily="34" charset="-122"/>
                <a:ea typeface="微软雅黑" panose="020B0503020204020204" pitchFamily="34" charset="-122"/>
              </a:defRPr>
            </a:lvl1pPr>
            <a:lvl2pPr marL="742950" indent="-285750">
              <a:spcBef>
                <a:spcPct val="20000"/>
              </a:spcBef>
              <a:buClr>
                <a:schemeClr val="folHlink"/>
              </a:buClr>
              <a:buSzPct val="60000"/>
              <a:buFont typeface="Wingdings" panose="05000000000000000000" pitchFamily="2" charset="2"/>
              <a:buChar char="n"/>
              <a:defRPr sz="2800">
                <a:solidFill>
                  <a:schemeClr val="tx2"/>
                </a:solidFill>
                <a:latin typeface="微软雅黑" panose="020B0503020204020204" pitchFamily="34" charset="-122"/>
                <a:ea typeface="微软雅黑" panose="020B0503020204020204" pitchFamily="34"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tx2"/>
                </a:solidFill>
                <a:latin typeface="微软雅黑" panose="020B0503020204020204" pitchFamily="34" charset="-122"/>
                <a:ea typeface="微软雅黑" panose="020B0503020204020204" pitchFamily="34" charset="-122"/>
              </a:defRPr>
            </a:lvl3pPr>
            <a:lvl4pPr marL="16002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4pPr>
            <a:lvl5pPr marL="20574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9pPr>
          </a:lstStyle>
          <a:p>
            <a:pPr>
              <a:spcBef>
                <a:spcPct val="0"/>
              </a:spcBef>
              <a:buClrTx/>
              <a:buSzTx/>
              <a:buFont typeface="Arial" panose="020B0604020202020204" pitchFamily="34" charset="0"/>
              <a:buNone/>
            </a:pPr>
            <a:r>
              <a:rPr lang="zh-CN" altLang="en-US" sz="2800">
                <a:solidFill>
                  <a:schemeClr val="tx1"/>
                </a:solidFill>
              </a:rPr>
              <a:t>残存网络示例：</a:t>
            </a:r>
            <a:endParaRPr lang="en-US" altLang="zh-CN" sz="2800">
              <a:solidFill>
                <a:schemeClr val="tx1"/>
              </a:solidFill>
            </a:endParaRPr>
          </a:p>
        </p:txBody>
      </p:sp>
      <p:pic>
        <p:nvPicPr>
          <p:cNvPr id="31747" name="图片 2" descr="12">
            <a:extLst>
              <a:ext uri="{FF2B5EF4-FFF2-40B4-BE49-F238E27FC236}">
                <a16:creationId xmlns:a16="http://schemas.microsoft.com/office/drawing/2014/main" id="{34F66D30-FA56-4E04-9A2C-EF333934DB5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14325" y="1022350"/>
            <a:ext cx="4316413" cy="196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48" name="组合 1">
            <a:extLst>
              <a:ext uri="{FF2B5EF4-FFF2-40B4-BE49-F238E27FC236}">
                <a16:creationId xmlns:a16="http://schemas.microsoft.com/office/drawing/2014/main" id="{70119B7D-2DD5-4CF0-9CAC-3D1C798EE16D}"/>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65700" y="1828800"/>
            <a:ext cx="1778000" cy="420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1749" name="组合 2">
            <a:extLst>
              <a:ext uri="{FF2B5EF4-FFF2-40B4-BE49-F238E27FC236}">
                <a16:creationId xmlns:a16="http://schemas.microsoft.com/office/drawing/2014/main" id="{362BAFB3-6123-4236-BC52-164DF8D43237}"/>
              </a:ext>
            </a:extLst>
          </p:cNvPr>
          <p:cNvGrpSpPr>
            <a:grpSpLocks/>
          </p:cNvGrpSpPr>
          <p:nvPr/>
        </p:nvGrpSpPr>
        <p:grpSpPr bwMode="auto">
          <a:xfrm>
            <a:off x="6913563" y="1830388"/>
            <a:ext cx="2032000" cy="4222750"/>
            <a:chOff x="7251700" y="137782"/>
            <a:chExt cx="1506537" cy="3719898"/>
          </a:xfrm>
        </p:grpSpPr>
        <p:graphicFrame>
          <p:nvGraphicFramePr>
            <p:cNvPr id="31759" name="对象 30">
              <a:hlinkClick r:id="" action="ppaction://ole?verb=0"/>
              <a:extLst>
                <a:ext uri="{FF2B5EF4-FFF2-40B4-BE49-F238E27FC236}">
                  <a16:creationId xmlns:a16="http://schemas.microsoft.com/office/drawing/2014/main" id="{B504D599-9A1B-4631-9482-BA45155D1576}"/>
                </a:ext>
              </a:extLst>
            </p:cNvPr>
            <p:cNvGraphicFramePr>
              <a:graphicFrameLocks noChangeAspect="1"/>
            </p:cNvGraphicFramePr>
            <p:nvPr/>
          </p:nvGraphicFramePr>
          <p:xfrm>
            <a:off x="7251700" y="946345"/>
            <a:ext cx="1506537" cy="384175"/>
          </p:xfrm>
          <a:graphic>
            <a:graphicData uri="http://schemas.openxmlformats.org/presentationml/2006/ole">
              <mc:AlternateContent xmlns:mc="http://schemas.openxmlformats.org/markup-compatibility/2006">
                <mc:Choice xmlns:v="urn:schemas-microsoft-com:vml" Requires="v">
                  <p:oleObj spid="_x0000_s32164" r:id="rId5" imgW="14478000" imgH="4171950" progId="Equation.KSEE3">
                    <p:embed/>
                  </p:oleObj>
                </mc:Choice>
                <mc:Fallback>
                  <p:oleObj r:id="rId5" imgW="14478000" imgH="4171950" progId="Equation.KSEE3">
                    <p:embed/>
                    <p:pic>
                      <p:nvPicPr>
                        <p:cNvPr id="0" name="对象 3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51700" y="946345"/>
                          <a:ext cx="1506537" cy="384175"/>
                        </a:xfrm>
                        <a:prstGeom prst="rect">
                          <a:avLst/>
                        </a:prstGeom>
                        <a:solidFill>
                          <a:srgbClr val="C7FFF0"/>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1760" name="对象 4">
              <a:hlinkClick r:id="" action="ppaction://ole?verb=0"/>
              <a:extLst>
                <a:ext uri="{FF2B5EF4-FFF2-40B4-BE49-F238E27FC236}">
                  <a16:creationId xmlns:a16="http://schemas.microsoft.com/office/drawing/2014/main" id="{2D6C75A1-55B3-4E03-87CC-694CD6D6A591}"/>
                </a:ext>
              </a:extLst>
            </p:cNvPr>
            <p:cNvGraphicFramePr>
              <a:graphicFrameLocks noChangeAspect="1"/>
            </p:cNvGraphicFramePr>
            <p:nvPr/>
          </p:nvGraphicFramePr>
          <p:xfrm>
            <a:off x="7251700" y="137782"/>
            <a:ext cx="1290637" cy="384175"/>
          </p:xfrm>
          <a:graphic>
            <a:graphicData uri="http://schemas.openxmlformats.org/presentationml/2006/ole">
              <mc:AlternateContent xmlns:mc="http://schemas.openxmlformats.org/markup-compatibility/2006">
                <mc:Choice xmlns:v="urn:schemas-microsoft-com:vml" Requires="v">
                  <p:oleObj spid="_x0000_s32165" r:id="rId7" imgW="14039850" imgH="4171950" progId="Equation.KSEE3">
                    <p:embed/>
                  </p:oleObj>
                </mc:Choice>
                <mc:Fallback>
                  <p:oleObj r:id="rId7" imgW="14039850" imgH="4171950" progId="Equation.KSEE3">
                    <p:embed/>
                    <p:pic>
                      <p:nvPicPr>
                        <p:cNvPr id="0" name="对象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251700" y="137782"/>
                          <a:ext cx="1290637" cy="384175"/>
                        </a:xfrm>
                        <a:prstGeom prst="rect">
                          <a:avLst/>
                        </a:prstGeom>
                        <a:solidFill>
                          <a:srgbClr val="C7FFF0"/>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1761" name="对象 8">
              <a:hlinkClick r:id="" action="ppaction://ole?verb=0"/>
              <a:extLst>
                <a:ext uri="{FF2B5EF4-FFF2-40B4-BE49-F238E27FC236}">
                  <a16:creationId xmlns:a16="http://schemas.microsoft.com/office/drawing/2014/main" id="{792C9AE5-4223-479C-8483-0E151FBA1B0B}"/>
                </a:ext>
              </a:extLst>
            </p:cNvPr>
            <p:cNvGraphicFramePr>
              <a:graphicFrameLocks noChangeAspect="1"/>
            </p:cNvGraphicFramePr>
            <p:nvPr/>
          </p:nvGraphicFramePr>
          <p:xfrm>
            <a:off x="7251700" y="542858"/>
            <a:ext cx="1389788" cy="384078"/>
          </p:xfrm>
          <a:graphic>
            <a:graphicData uri="http://schemas.openxmlformats.org/presentationml/2006/ole">
              <mc:AlternateContent xmlns:mc="http://schemas.openxmlformats.org/markup-compatibility/2006">
                <mc:Choice xmlns:v="urn:schemas-microsoft-com:vml" Requires="v">
                  <p:oleObj spid="_x0000_s32166" r:id="rId9" imgW="15144750" imgH="4171950" progId="Equation.KSEE3">
                    <p:embed/>
                  </p:oleObj>
                </mc:Choice>
                <mc:Fallback>
                  <p:oleObj r:id="rId9" imgW="15144750" imgH="4171950" progId="Equation.KSEE3">
                    <p:embed/>
                    <p:pic>
                      <p:nvPicPr>
                        <p:cNvPr id="0" name="对象 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251700" y="542858"/>
                          <a:ext cx="1389788" cy="384078"/>
                        </a:xfrm>
                        <a:prstGeom prst="rect">
                          <a:avLst/>
                        </a:prstGeom>
                        <a:solidFill>
                          <a:srgbClr val="C7FFF0"/>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1762" name="对象 10">
              <a:hlinkClick r:id="" action="ppaction://ole?verb=0"/>
              <a:extLst>
                <a:ext uri="{FF2B5EF4-FFF2-40B4-BE49-F238E27FC236}">
                  <a16:creationId xmlns:a16="http://schemas.microsoft.com/office/drawing/2014/main" id="{2643E9CE-CC92-4C33-B9AE-343AA4FAFADB}"/>
                </a:ext>
              </a:extLst>
            </p:cNvPr>
            <p:cNvGraphicFramePr>
              <a:graphicFrameLocks noChangeAspect="1"/>
            </p:cNvGraphicFramePr>
            <p:nvPr/>
          </p:nvGraphicFramePr>
          <p:xfrm>
            <a:off x="7251700" y="1340147"/>
            <a:ext cx="1270000" cy="384175"/>
          </p:xfrm>
          <a:graphic>
            <a:graphicData uri="http://schemas.openxmlformats.org/presentationml/2006/ole">
              <mc:AlternateContent xmlns:mc="http://schemas.openxmlformats.org/markup-compatibility/2006">
                <mc:Choice xmlns:v="urn:schemas-microsoft-com:vml" Requires="v">
                  <p:oleObj spid="_x0000_s32167" r:id="rId11" imgW="13820775" imgH="4171950" progId="Equation.KSEE3">
                    <p:embed/>
                  </p:oleObj>
                </mc:Choice>
                <mc:Fallback>
                  <p:oleObj r:id="rId11" imgW="13820775" imgH="4171950" progId="Equation.KSEE3">
                    <p:embed/>
                    <p:pic>
                      <p:nvPicPr>
                        <p:cNvPr id="0" name="对象 10"/>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251700" y="1340147"/>
                          <a:ext cx="1270000" cy="384175"/>
                        </a:xfrm>
                        <a:prstGeom prst="rect">
                          <a:avLst/>
                        </a:prstGeom>
                        <a:solidFill>
                          <a:srgbClr val="C7FFF0"/>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1763" name="对象 12">
              <a:hlinkClick r:id="" action="ppaction://ole?verb=0"/>
              <a:extLst>
                <a:ext uri="{FF2B5EF4-FFF2-40B4-BE49-F238E27FC236}">
                  <a16:creationId xmlns:a16="http://schemas.microsoft.com/office/drawing/2014/main" id="{BD85204E-5721-4770-A55F-FB7A3D0077D4}"/>
                </a:ext>
              </a:extLst>
            </p:cNvPr>
            <p:cNvGraphicFramePr>
              <a:graphicFrameLocks noChangeAspect="1"/>
            </p:cNvGraphicFramePr>
            <p:nvPr/>
          </p:nvGraphicFramePr>
          <p:xfrm>
            <a:off x="7257175" y="1739089"/>
            <a:ext cx="1411287" cy="382587"/>
          </p:xfrm>
          <a:graphic>
            <a:graphicData uri="http://schemas.openxmlformats.org/presentationml/2006/ole">
              <mc:AlternateContent xmlns:mc="http://schemas.openxmlformats.org/markup-compatibility/2006">
                <mc:Choice xmlns:v="urn:schemas-microsoft-com:vml" Requires="v">
                  <p:oleObj spid="_x0000_s32168" r:id="rId13" imgW="15363825" imgH="4171950" progId="Equation.KSEE3">
                    <p:embed/>
                  </p:oleObj>
                </mc:Choice>
                <mc:Fallback>
                  <p:oleObj r:id="rId13" imgW="15363825" imgH="4171950" progId="Equation.KSEE3">
                    <p:embed/>
                    <p:pic>
                      <p:nvPicPr>
                        <p:cNvPr id="0" name="对象 12"/>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257175" y="1739089"/>
                          <a:ext cx="1411287" cy="382587"/>
                        </a:xfrm>
                        <a:prstGeom prst="rect">
                          <a:avLst/>
                        </a:prstGeom>
                        <a:solidFill>
                          <a:srgbClr val="C7FFF0"/>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1764" name="对象 14">
              <a:hlinkClick r:id="" action="ppaction://ole?verb=0"/>
              <a:extLst>
                <a:ext uri="{FF2B5EF4-FFF2-40B4-BE49-F238E27FC236}">
                  <a16:creationId xmlns:a16="http://schemas.microsoft.com/office/drawing/2014/main" id="{63A4BDA8-0787-4B7F-AF79-6FDD39CE45E8}"/>
                </a:ext>
              </a:extLst>
            </p:cNvPr>
            <p:cNvGraphicFramePr>
              <a:graphicFrameLocks noChangeAspect="1"/>
            </p:cNvGraphicFramePr>
            <p:nvPr/>
          </p:nvGraphicFramePr>
          <p:xfrm>
            <a:off x="7257174" y="3473505"/>
            <a:ext cx="1309687" cy="384175"/>
          </p:xfrm>
          <a:graphic>
            <a:graphicData uri="http://schemas.openxmlformats.org/presentationml/2006/ole">
              <mc:AlternateContent xmlns:mc="http://schemas.openxmlformats.org/markup-compatibility/2006">
                <mc:Choice xmlns:v="urn:schemas-microsoft-com:vml" Requires="v">
                  <p:oleObj spid="_x0000_s32169" r:id="rId15" imgW="14258925" imgH="4171950" progId="Equation.KSEE3">
                    <p:embed/>
                  </p:oleObj>
                </mc:Choice>
                <mc:Fallback>
                  <p:oleObj r:id="rId15" imgW="14258925" imgH="4171950" progId="Equation.KSEE3">
                    <p:embed/>
                    <p:pic>
                      <p:nvPicPr>
                        <p:cNvPr id="0" name="对象 14"/>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257174" y="3473505"/>
                          <a:ext cx="1309687" cy="384175"/>
                        </a:xfrm>
                        <a:prstGeom prst="rect">
                          <a:avLst/>
                        </a:prstGeom>
                        <a:solidFill>
                          <a:srgbClr val="00AB7E"/>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1765" name="对象 16">
              <a:hlinkClick r:id="" action="ppaction://ole?verb=0"/>
              <a:extLst>
                <a:ext uri="{FF2B5EF4-FFF2-40B4-BE49-F238E27FC236}">
                  <a16:creationId xmlns:a16="http://schemas.microsoft.com/office/drawing/2014/main" id="{8DD80BB9-4A6B-47DC-848A-7D01B1EF8239}"/>
                </a:ext>
              </a:extLst>
            </p:cNvPr>
            <p:cNvGraphicFramePr>
              <a:graphicFrameLocks noChangeAspect="1"/>
            </p:cNvGraphicFramePr>
            <p:nvPr/>
          </p:nvGraphicFramePr>
          <p:xfrm>
            <a:off x="7253401" y="2138070"/>
            <a:ext cx="1330325" cy="382587"/>
          </p:xfrm>
          <a:graphic>
            <a:graphicData uri="http://schemas.openxmlformats.org/presentationml/2006/ole">
              <mc:AlternateContent xmlns:mc="http://schemas.openxmlformats.org/markup-compatibility/2006">
                <mc:Choice xmlns:v="urn:schemas-microsoft-com:vml" Requires="v">
                  <p:oleObj spid="_x0000_s32170" r:id="rId17" imgW="14478000" imgH="4171950" progId="Equation.KSEE3">
                    <p:embed/>
                  </p:oleObj>
                </mc:Choice>
                <mc:Fallback>
                  <p:oleObj r:id="rId17" imgW="14478000" imgH="4171950" progId="Equation.KSEE3">
                    <p:embed/>
                    <p:pic>
                      <p:nvPicPr>
                        <p:cNvPr id="0" name="对象 16"/>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253401" y="2138070"/>
                          <a:ext cx="1330325" cy="382587"/>
                        </a:xfrm>
                        <a:prstGeom prst="rect">
                          <a:avLst/>
                        </a:prstGeom>
                        <a:solidFill>
                          <a:srgbClr val="C7FFF0"/>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1766" name="对象 18">
              <a:hlinkClick r:id="" action="ppaction://ole?verb=0"/>
              <a:extLst>
                <a:ext uri="{FF2B5EF4-FFF2-40B4-BE49-F238E27FC236}">
                  <a16:creationId xmlns:a16="http://schemas.microsoft.com/office/drawing/2014/main" id="{07140F1A-EF9C-431D-803F-A2A9AC9E7034}"/>
                </a:ext>
              </a:extLst>
            </p:cNvPr>
            <p:cNvGraphicFramePr>
              <a:graphicFrameLocks noChangeAspect="1"/>
            </p:cNvGraphicFramePr>
            <p:nvPr/>
          </p:nvGraphicFramePr>
          <p:xfrm>
            <a:off x="7253401" y="2543080"/>
            <a:ext cx="1290637" cy="384175"/>
          </p:xfrm>
          <a:graphic>
            <a:graphicData uri="http://schemas.openxmlformats.org/presentationml/2006/ole">
              <mc:AlternateContent xmlns:mc="http://schemas.openxmlformats.org/markup-compatibility/2006">
                <mc:Choice xmlns:v="urn:schemas-microsoft-com:vml" Requires="v">
                  <p:oleObj spid="_x0000_s32171" r:id="rId19" imgW="14039850" imgH="4171950" progId="Equation.KSEE3">
                    <p:embed/>
                  </p:oleObj>
                </mc:Choice>
                <mc:Fallback>
                  <p:oleObj r:id="rId19" imgW="14039850" imgH="4171950" progId="Equation.KSEE3">
                    <p:embed/>
                    <p:pic>
                      <p:nvPicPr>
                        <p:cNvPr id="0" name="对象 18"/>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253401" y="2543080"/>
                          <a:ext cx="1290637" cy="384175"/>
                        </a:xfrm>
                        <a:prstGeom prst="rect">
                          <a:avLst/>
                        </a:prstGeom>
                        <a:solidFill>
                          <a:srgbClr val="C7FFF0"/>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1767" name="对象 20">
              <a:hlinkClick r:id="" action="ppaction://ole?verb=0"/>
              <a:extLst>
                <a:ext uri="{FF2B5EF4-FFF2-40B4-BE49-F238E27FC236}">
                  <a16:creationId xmlns:a16="http://schemas.microsoft.com/office/drawing/2014/main" id="{9EAB6788-89F6-4499-AFC7-B61985A9EBC3}"/>
                </a:ext>
              </a:extLst>
            </p:cNvPr>
            <p:cNvGraphicFramePr>
              <a:graphicFrameLocks noChangeAspect="1"/>
            </p:cNvGraphicFramePr>
            <p:nvPr/>
          </p:nvGraphicFramePr>
          <p:xfrm>
            <a:off x="7253652" y="2955262"/>
            <a:ext cx="1211263" cy="384175"/>
          </p:xfrm>
          <a:graphic>
            <a:graphicData uri="http://schemas.openxmlformats.org/presentationml/2006/ole">
              <mc:AlternateContent xmlns:mc="http://schemas.openxmlformats.org/markup-compatibility/2006">
                <mc:Choice xmlns:v="urn:schemas-microsoft-com:vml" Requires="v">
                  <p:oleObj spid="_x0000_s32172" r:id="rId21" imgW="13163550" imgH="4171950" progId="Equation.KSEE3">
                    <p:embed/>
                  </p:oleObj>
                </mc:Choice>
                <mc:Fallback>
                  <p:oleObj r:id="rId21" imgW="13163550" imgH="4171950" progId="Equation.KSEE3">
                    <p:embed/>
                    <p:pic>
                      <p:nvPicPr>
                        <p:cNvPr id="0" name="对象 20"/>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7253652" y="2955262"/>
                          <a:ext cx="1211263" cy="384175"/>
                        </a:xfrm>
                        <a:prstGeom prst="rect">
                          <a:avLst/>
                        </a:prstGeom>
                        <a:solidFill>
                          <a:srgbClr val="C7FFF0"/>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pic>
        <p:nvPicPr>
          <p:cNvPr id="31750" name="图片 22" descr="13">
            <a:extLst>
              <a:ext uri="{FF2B5EF4-FFF2-40B4-BE49-F238E27FC236}">
                <a16:creationId xmlns:a16="http://schemas.microsoft.com/office/drawing/2014/main" id="{673E33CA-2ED3-433B-B78B-68FA726AD96D}"/>
              </a:ext>
            </a:extLst>
          </p:cNvPr>
          <p:cNvPicPr>
            <a:picLocks noChangeAspect="1"/>
          </p:cNvPicPr>
          <p:nvPr/>
        </p:nvPicPr>
        <p:blipFill>
          <a:blip r:embed="rId23">
            <a:extLst>
              <a:ext uri="{28A0092B-C50C-407E-A947-70E740481C1C}">
                <a14:useLocalDpi xmlns:a14="http://schemas.microsoft.com/office/drawing/2010/main" val="0"/>
              </a:ext>
            </a:extLst>
          </a:blip>
          <a:srcRect/>
          <a:stretch>
            <a:fillRect/>
          </a:stretch>
        </p:blipFill>
        <p:spPr bwMode="auto">
          <a:xfrm>
            <a:off x="6350" y="3627438"/>
            <a:ext cx="4887913" cy="2174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下箭头 23">
            <a:extLst>
              <a:ext uri="{FF2B5EF4-FFF2-40B4-BE49-F238E27FC236}">
                <a16:creationId xmlns:a16="http://schemas.microsoft.com/office/drawing/2014/main" id="{99F9A45E-26A6-43DE-814F-44D1A1531BA1}"/>
              </a:ext>
            </a:extLst>
          </p:cNvPr>
          <p:cNvSpPr/>
          <p:nvPr/>
        </p:nvSpPr>
        <p:spPr>
          <a:xfrm>
            <a:off x="2051050" y="3117850"/>
            <a:ext cx="533400" cy="50482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noProof="1"/>
          </a:p>
        </p:txBody>
      </p:sp>
      <p:sp>
        <p:nvSpPr>
          <p:cNvPr id="24584" name="文本框 24">
            <a:extLst>
              <a:ext uri="{FF2B5EF4-FFF2-40B4-BE49-F238E27FC236}">
                <a16:creationId xmlns:a16="http://schemas.microsoft.com/office/drawing/2014/main" id="{4880EABF-A053-46A1-8763-25FBF5084607}"/>
              </a:ext>
            </a:extLst>
          </p:cNvPr>
          <p:cNvSpPr txBox="1">
            <a:spLocks noChangeArrowheads="1"/>
          </p:cNvSpPr>
          <p:nvPr/>
        </p:nvSpPr>
        <p:spPr bwMode="auto">
          <a:xfrm>
            <a:off x="314325" y="2754313"/>
            <a:ext cx="1238250" cy="400050"/>
          </a:xfrm>
          <a:prstGeom prst="rect">
            <a:avLst/>
          </a:prstGeom>
          <a:solidFill>
            <a:schemeClr val="accent1">
              <a:lumMod val="20000"/>
              <a:lumOff val="80000"/>
            </a:schemeClr>
          </a:solidFill>
          <a:ln>
            <a:noFill/>
          </a:ln>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2"/>
                </a:solidFill>
                <a:latin typeface="微软雅黑" panose="020B0503020204020204" pitchFamily="34" charset="-122"/>
                <a:ea typeface="微软雅黑" panose="020B0503020204020204" pitchFamily="34" charset="-122"/>
              </a:defRPr>
            </a:lvl1pPr>
            <a:lvl2pPr marL="742950" indent="-285750">
              <a:spcBef>
                <a:spcPct val="20000"/>
              </a:spcBef>
              <a:buClr>
                <a:schemeClr val="folHlink"/>
              </a:buClr>
              <a:buSzPct val="60000"/>
              <a:buFont typeface="Wingdings" panose="05000000000000000000" pitchFamily="2" charset="2"/>
              <a:buChar char="n"/>
              <a:defRPr sz="2800">
                <a:solidFill>
                  <a:schemeClr val="tx2"/>
                </a:solidFill>
                <a:latin typeface="微软雅黑" panose="020B0503020204020204" pitchFamily="34" charset="-122"/>
                <a:ea typeface="微软雅黑" panose="020B0503020204020204" pitchFamily="34"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tx2"/>
                </a:solidFill>
                <a:latin typeface="微软雅黑" panose="020B0503020204020204" pitchFamily="34" charset="-122"/>
                <a:ea typeface="微软雅黑" panose="020B0503020204020204" pitchFamily="34" charset="-122"/>
              </a:defRPr>
            </a:lvl3pPr>
            <a:lvl4pPr marL="16002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4pPr>
            <a:lvl5pPr marL="20574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9pPr>
          </a:lstStyle>
          <a:p>
            <a:pPr>
              <a:spcBef>
                <a:spcPct val="0"/>
              </a:spcBef>
              <a:buClrTx/>
              <a:buSzTx/>
              <a:buFont typeface="Arial" panose="020B0604020202020204" pitchFamily="34" charset="0"/>
              <a:buNone/>
              <a:defRPr/>
            </a:pPr>
            <a:r>
              <a:rPr lang="zh-CN" altLang="en-US" sz="2000">
                <a:solidFill>
                  <a:schemeClr val="tx1"/>
                </a:solidFill>
              </a:rPr>
              <a:t>流网络</a:t>
            </a:r>
            <a:r>
              <a:rPr lang="en-US" altLang="zh-CN" sz="2000">
                <a:solidFill>
                  <a:schemeClr val="tx1"/>
                </a:solidFill>
              </a:rPr>
              <a:t>G</a:t>
            </a:r>
          </a:p>
        </p:txBody>
      </p:sp>
      <p:sp>
        <p:nvSpPr>
          <p:cNvPr id="24585" name="文本框 25">
            <a:extLst>
              <a:ext uri="{FF2B5EF4-FFF2-40B4-BE49-F238E27FC236}">
                <a16:creationId xmlns:a16="http://schemas.microsoft.com/office/drawing/2014/main" id="{3C176327-7DEA-4EBB-9A0F-D5E8F81C82FB}"/>
              </a:ext>
            </a:extLst>
          </p:cNvPr>
          <p:cNvSpPr txBox="1">
            <a:spLocks noChangeArrowheads="1"/>
          </p:cNvSpPr>
          <p:nvPr/>
        </p:nvSpPr>
        <p:spPr bwMode="auto">
          <a:xfrm>
            <a:off x="644525" y="5946775"/>
            <a:ext cx="3063875" cy="400050"/>
          </a:xfrm>
          <a:prstGeom prst="rect">
            <a:avLst/>
          </a:prstGeom>
          <a:solidFill>
            <a:schemeClr val="accent1">
              <a:lumMod val="20000"/>
              <a:lumOff val="80000"/>
            </a:schemeClr>
          </a:solidFill>
          <a:ln>
            <a:noFill/>
          </a:ln>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2"/>
                </a:solidFill>
                <a:latin typeface="微软雅黑" panose="020B0503020204020204" pitchFamily="34" charset="-122"/>
                <a:ea typeface="微软雅黑" panose="020B0503020204020204" pitchFamily="34" charset="-122"/>
              </a:defRPr>
            </a:lvl1pPr>
            <a:lvl2pPr marL="742950" indent="-285750">
              <a:spcBef>
                <a:spcPct val="20000"/>
              </a:spcBef>
              <a:buClr>
                <a:schemeClr val="folHlink"/>
              </a:buClr>
              <a:buSzPct val="60000"/>
              <a:buFont typeface="Wingdings" panose="05000000000000000000" pitchFamily="2" charset="2"/>
              <a:buChar char="n"/>
              <a:defRPr sz="2800">
                <a:solidFill>
                  <a:schemeClr val="tx2"/>
                </a:solidFill>
                <a:latin typeface="微软雅黑" panose="020B0503020204020204" pitchFamily="34" charset="-122"/>
                <a:ea typeface="微软雅黑" panose="020B0503020204020204" pitchFamily="34"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tx2"/>
                </a:solidFill>
                <a:latin typeface="微软雅黑" panose="020B0503020204020204" pitchFamily="34" charset="-122"/>
                <a:ea typeface="微软雅黑" panose="020B0503020204020204" pitchFamily="34" charset="-122"/>
              </a:defRPr>
            </a:lvl3pPr>
            <a:lvl4pPr marL="16002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4pPr>
            <a:lvl5pPr marL="20574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9pPr>
          </a:lstStyle>
          <a:p>
            <a:pPr>
              <a:spcBef>
                <a:spcPct val="0"/>
              </a:spcBef>
              <a:buClrTx/>
              <a:buSzTx/>
              <a:buFont typeface="Arial" panose="020B0604020202020204" pitchFamily="34" charset="0"/>
              <a:buNone/>
              <a:defRPr/>
            </a:pPr>
            <a:r>
              <a:rPr lang="zh-CN" altLang="en-US" sz="2000">
                <a:solidFill>
                  <a:schemeClr val="tx1"/>
                </a:solidFill>
              </a:rPr>
              <a:t>由</a:t>
            </a:r>
            <a:r>
              <a:rPr lang="en-US" altLang="zh-CN" sz="2000">
                <a:solidFill>
                  <a:schemeClr val="tx1"/>
                </a:solidFill>
              </a:rPr>
              <a:t>f</a:t>
            </a:r>
            <a:r>
              <a:rPr lang="zh-CN" altLang="en-US" sz="2000">
                <a:solidFill>
                  <a:schemeClr val="tx1"/>
                </a:solidFill>
              </a:rPr>
              <a:t>诱导的</a:t>
            </a:r>
            <a:r>
              <a:rPr lang="en-US" altLang="zh-CN" sz="2000">
                <a:solidFill>
                  <a:schemeClr val="tx1"/>
                </a:solidFill>
              </a:rPr>
              <a:t>G</a:t>
            </a:r>
            <a:r>
              <a:rPr lang="zh-CN" altLang="en-US" sz="2000">
                <a:solidFill>
                  <a:schemeClr val="tx1"/>
                </a:solidFill>
              </a:rPr>
              <a:t>的残存网络</a:t>
            </a:r>
          </a:p>
        </p:txBody>
      </p:sp>
      <p:graphicFrame>
        <p:nvGraphicFramePr>
          <p:cNvPr id="31754" name="对象 26">
            <a:hlinkClick r:id="" action="ppaction://ole?verb=0"/>
            <a:extLst>
              <a:ext uri="{FF2B5EF4-FFF2-40B4-BE49-F238E27FC236}">
                <a16:creationId xmlns:a16="http://schemas.microsoft.com/office/drawing/2014/main" id="{9DDEC7BA-D8A5-4042-9288-ED9DF3C7765F}"/>
              </a:ext>
            </a:extLst>
          </p:cNvPr>
          <p:cNvGraphicFramePr>
            <a:graphicFrameLocks noChangeAspect="1"/>
          </p:cNvGraphicFramePr>
          <p:nvPr/>
        </p:nvGraphicFramePr>
        <p:xfrm>
          <a:off x="3348038" y="5943600"/>
          <a:ext cx="360362" cy="403225"/>
        </p:xfrm>
        <a:graphic>
          <a:graphicData uri="http://schemas.openxmlformats.org/presentationml/2006/ole">
            <mc:AlternateContent xmlns:mc="http://schemas.openxmlformats.org/markup-compatibility/2006">
              <mc:Choice xmlns:v="urn:schemas-microsoft-com:vml" Requires="v">
                <p:oleObj spid="_x0000_s32173" r:id="rId24" imgW="3733800" imgH="4171950" progId="Equation.KSEE3">
                  <p:embed/>
                </p:oleObj>
              </mc:Choice>
              <mc:Fallback>
                <p:oleObj r:id="rId24" imgW="3733800" imgH="4171950" progId="Equation.KSEE3">
                  <p:embed/>
                  <p:pic>
                    <p:nvPicPr>
                      <p:cNvPr id="0" name="对象 26"/>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3348038" y="5943600"/>
                        <a:ext cx="360362" cy="403225"/>
                      </a:xfrm>
                      <a:prstGeom prst="rect">
                        <a:avLst/>
                      </a:prstGeom>
                      <a:solidFill>
                        <a:srgbClr val="C7FFF0"/>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1755" name="文本框 25">
            <a:extLst>
              <a:ext uri="{FF2B5EF4-FFF2-40B4-BE49-F238E27FC236}">
                <a16:creationId xmlns:a16="http://schemas.microsoft.com/office/drawing/2014/main" id="{49ED5C7C-49B2-4B48-B331-DC35F73D234E}"/>
              </a:ext>
            </a:extLst>
          </p:cNvPr>
          <p:cNvSpPr txBox="1">
            <a:spLocks noChangeArrowheads="1"/>
          </p:cNvSpPr>
          <p:nvPr/>
        </p:nvSpPr>
        <p:spPr bwMode="auto">
          <a:xfrm>
            <a:off x="5992813" y="925513"/>
            <a:ext cx="1963737" cy="4000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2"/>
                </a:solidFill>
                <a:latin typeface="微软雅黑" panose="020B0503020204020204" pitchFamily="34" charset="-122"/>
                <a:ea typeface="微软雅黑" panose="020B0503020204020204" pitchFamily="34" charset="-122"/>
              </a:defRPr>
            </a:lvl1pPr>
            <a:lvl2pPr marL="742950" indent="-285750">
              <a:spcBef>
                <a:spcPct val="20000"/>
              </a:spcBef>
              <a:buClr>
                <a:schemeClr val="folHlink"/>
              </a:buClr>
              <a:buSzPct val="60000"/>
              <a:buFont typeface="Wingdings" panose="05000000000000000000" pitchFamily="2" charset="2"/>
              <a:buChar char="n"/>
              <a:defRPr sz="2800">
                <a:solidFill>
                  <a:schemeClr val="tx2"/>
                </a:solidFill>
                <a:latin typeface="微软雅黑" panose="020B0503020204020204" pitchFamily="34" charset="-122"/>
                <a:ea typeface="微软雅黑" panose="020B0503020204020204" pitchFamily="34"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tx2"/>
                </a:solidFill>
                <a:latin typeface="微软雅黑" panose="020B0503020204020204" pitchFamily="34" charset="-122"/>
                <a:ea typeface="微软雅黑" panose="020B0503020204020204" pitchFamily="34" charset="-122"/>
              </a:defRPr>
            </a:lvl3pPr>
            <a:lvl4pPr marL="16002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4pPr>
            <a:lvl5pPr marL="20574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9pPr>
          </a:lstStyle>
          <a:p>
            <a:pPr>
              <a:spcBef>
                <a:spcPct val="0"/>
              </a:spcBef>
              <a:buClrTx/>
              <a:buSzTx/>
              <a:buFont typeface="Arial" panose="020B0604020202020204" pitchFamily="34" charset="0"/>
              <a:buNone/>
            </a:pPr>
            <a:r>
              <a:rPr lang="zh-CN" altLang="en-US" sz="2000">
                <a:solidFill>
                  <a:schemeClr val="tx1"/>
                </a:solidFill>
              </a:rPr>
              <a:t>中边的残存容量</a:t>
            </a:r>
          </a:p>
        </p:txBody>
      </p:sp>
      <p:sp>
        <p:nvSpPr>
          <p:cNvPr id="31756" name="文本框 25">
            <a:extLst>
              <a:ext uri="{FF2B5EF4-FFF2-40B4-BE49-F238E27FC236}">
                <a16:creationId xmlns:a16="http://schemas.microsoft.com/office/drawing/2014/main" id="{609208AB-5EF2-4C9D-82EB-26E5996675A7}"/>
              </a:ext>
            </a:extLst>
          </p:cNvPr>
          <p:cNvSpPr txBox="1">
            <a:spLocks noChangeArrowheads="1"/>
          </p:cNvSpPr>
          <p:nvPr/>
        </p:nvSpPr>
        <p:spPr bwMode="auto">
          <a:xfrm>
            <a:off x="4979988" y="1366838"/>
            <a:ext cx="1582737" cy="4000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2"/>
                </a:solidFill>
                <a:latin typeface="微软雅黑" panose="020B0503020204020204" pitchFamily="34" charset="-122"/>
                <a:ea typeface="微软雅黑" panose="020B0503020204020204" pitchFamily="34" charset="-122"/>
              </a:defRPr>
            </a:lvl1pPr>
            <a:lvl2pPr marL="742950" indent="-285750">
              <a:spcBef>
                <a:spcPct val="20000"/>
              </a:spcBef>
              <a:buClr>
                <a:schemeClr val="folHlink"/>
              </a:buClr>
              <a:buSzPct val="60000"/>
              <a:buFont typeface="Wingdings" panose="05000000000000000000" pitchFamily="2" charset="2"/>
              <a:buChar char="n"/>
              <a:defRPr sz="2800">
                <a:solidFill>
                  <a:schemeClr val="tx2"/>
                </a:solidFill>
                <a:latin typeface="微软雅黑" panose="020B0503020204020204" pitchFamily="34" charset="-122"/>
                <a:ea typeface="微软雅黑" panose="020B0503020204020204" pitchFamily="34"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tx2"/>
                </a:solidFill>
                <a:latin typeface="微软雅黑" panose="020B0503020204020204" pitchFamily="34" charset="-122"/>
                <a:ea typeface="微软雅黑" panose="020B0503020204020204" pitchFamily="34" charset="-122"/>
              </a:defRPr>
            </a:lvl3pPr>
            <a:lvl4pPr marL="16002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4pPr>
            <a:lvl5pPr marL="20574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9pPr>
          </a:lstStyle>
          <a:p>
            <a:pPr>
              <a:spcBef>
                <a:spcPct val="0"/>
              </a:spcBef>
              <a:buClrTx/>
              <a:buSzTx/>
              <a:buFont typeface="Arial" panose="020B0604020202020204" pitchFamily="34" charset="0"/>
              <a:buNone/>
            </a:pPr>
            <a:r>
              <a:rPr lang="en-US" altLang="zh-CN" sz="2000">
                <a:solidFill>
                  <a:schemeClr val="tx1"/>
                </a:solidFill>
              </a:rPr>
              <a:t>“</a:t>
            </a:r>
            <a:r>
              <a:rPr lang="zh-CN" altLang="en-US" sz="2000">
                <a:solidFill>
                  <a:schemeClr val="tx1"/>
                </a:solidFill>
              </a:rPr>
              <a:t>正向</a:t>
            </a:r>
            <a:r>
              <a:rPr lang="en-US" altLang="zh-CN" sz="2000">
                <a:solidFill>
                  <a:schemeClr val="tx1"/>
                </a:solidFill>
              </a:rPr>
              <a:t>”</a:t>
            </a:r>
            <a:r>
              <a:rPr lang="zh-CN" altLang="en-US" sz="2000">
                <a:solidFill>
                  <a:schemeClr val="tx1"/>
                </a:solidFill>
              </a:rPr>
              <a:t>边</a:t>
            </a:r>
          </a:p>
        </p:txBody>
      </p:sp>
      <p:sp>
        <p:nvSpPr>
          <p:cNvPr id="31757" name="文本框 25">
            <a:extLst>
              <a:ext uri="{FF2B5EF4-FFF2-40B4-BE49-F238E27FC236}">
                <a16:creationId xmlns:a16="http://schemas.microsoft.com/office/drawing/2014/main" id="{7BB4F540-8FC7-4067-A5EA-98399A3AA405}"/>
              </a:ext>
            </a:extLst>
          </p:cNvPr>
          <p:cNvSpPr txBox="1">
            <a:spLocks noChangeArrowheads="1"/>
          </p:cNvSpPr>
          <p:nvPr/>
        </p:nvSpPr>
        <p:spPr bwMode="auto">
          <a:xfrm>
            <a:off x="7312025" y="1376363"/>
            <a:ext cx="984250" cy="4000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2"/>
                </a:solidFill>
                <a:latin typeface="微软雅黑" panose="020B0503020204020204" pitchFamily="34" charset="-122"/>
                <a:ea typeface="微软雅黑" panose="020B0503020204020204" pitchFamily="34" charset="-122"/>
              </a:defRPr>
            </a:lvl1pPr>
            <a:lvl2pPr marL="742950" indent="-285750">
              <a:spcBef>
                <a:spcPct val="20000"/>
              </a:spcBef>
              <a:buClr>
                <a:schemeClr val="folHlink"/>
              </a:buClr>
              <a:buSzPct val="60000"/>
              <a:buFont typeface="Wingdings" panose="05000000000000000000" pitchFamily="2" charset="2"/>
              <a:buChar char="n"/>
              <a:defRPr sz="2800">
                <a:solidFill>
                  <a:schemeClr val="tx2"/>
                </a:solidFill>
                <a:latin typeface="微软雅黑" panose="020B0503020204020204" pitchFamily="34" charset="-122"/>
                <a:ea typeface="微软雅黑" panose="020B0503020204020204" pitchFamily="34"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tx2"/>
                </a:solidFill>
                <a:latin typeface="微软雅黑" panose="020B0503020204020204" pitchFamily="34" charset="-122"/>
                <a:ea typeface="微软雅黑" panose="020B0503020204020204" pitchFamily="34" charset="-122"/>
              </a:defRPr>
            </a:lvl3pPr>
            <a:lvl4pPr marL="16002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4pPr>
            <a:lvl5pPr marL="20574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9pPr>
          </a:lstStyle>
          <a:p>
            <a:pPr>
              <a:spcBef>
                <a:spcPct val="0"/>
              </a:spcBef>
              <a:buClrTx/>
              <a:buSzTx/>
              <a:buFont typeface="Arial" panose="020B0604020202020204" pitchFamily="34" charset="0"/>
              <a:buNone/>
            </a:pPr>
            <a:r>
              <a:rPr lang="zh-CN" altLang="en-US" sz="2000">
                <a:solidFill>
                  <a:schemeClr val="tx1"/>
                </a:solidFill>
              </a:rPr>
              <a:t>反向边</a:t>
            </a:r>
          </a:p>
        </p:txBody>
      </p:sp>
      <p:graphicFrame>
        <p:nvGraphicFramePr>
          <p:cNvPr id="31758" name="对象 26">
            <a:hlinkClick r:id="" action="ppaction://ole?verb=0"/>
            <a:extLst>
              <a:ext uri="{FF2B5EF4-FFF2-40B4-BE49-F238E27FC236}">
                <a16:creationId xmlns:a16="http://schemas.microsoft.com/office/drawing/2014/main" id="{339D120F-7245-4472-9795-5C372EEFBBF6}"/>
              </a:ext>
            </a:extLst>
          </p:cNvPr>
          <p:cNvGraphicFramePr>
            <a:graphicFrameLocks noChangeAspect="1"/>
          </p:cNvGraphicFramePr>
          <p:nvPr/>
        </p:nvGraphicFramePr>
        <p:xfrm>
          <a:off x="5700713" y="944563"/>
          <a:ext cx="360362" cy="403225"/>
        </p:xfrm>
        <a:graphic>
          <a:graphicData uri="http://schemas.openxmlformats.org/presentationml/2006/ole">
            <mc:AlternateContent xmlns:mc="http://schemas.openxmlformats.org/markup-compatibility/2006">
              <mc:Choice xmlns:v="urn:schemas-microsoft-com:vml" Requires="v">
                <p:oleObj spid="_x0000_s32174" r:id="rId26" imgW="3733800" imgH="4171950" progId="Equation.KSEE3">
                  <p:embed/>
                </p:oleObj>
              </mc:Choice>
              <mc:Fallback>
                <p:oleObj r:id="rId26" imgW="3733800" imgH="4171950" progId="Equation.KSEE3">
                  <p:embed/>
                  <p:pic>
                    <p:nvPicPr>
                      <p:cNvPr id="0" name="对象 26"/>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5700713" y="944563"/>
                        <a:ext cx="360362" cy="4032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文本框 1">
            <a:extLst>
              <a:ext uri="{FF2B5EF4-FFF2-40B4-BE49-F238E27FC236}">
                <a16:creationId xmlns:a16="http://schemas.microsoft.com/office/drawing/2014/main" id="{4C75F106-0A44-4502-914E-9FE0B13D047A}"/>
              </a:ext>
            </a:extLst>
          </p:cNvPr>
          <p:cNvSpPr txBox="1">
            <a:spLocks noChangeArrowheads="1"/>
          </p:cNvSpPr>
          <p:nvPr/>
        </p:nvSpPr>
        <p:spPr bwMode="auto">
          <a:xfrm>
            <a:off x="179388" y="485775"/>
            <a:ext cx="8929687" cy="52943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lr>
                <a:schemeClr val="folHlink"/>
              </a:buClr>
              <a:buSzPct val="60000"/>
              <a:buFont typeface="Wingdings" panose="05000000000000000000" pitchFamily="2" charset="2"/>
              <a:buChar char="n"/>
              <a:defRPr sz="3200">
                <a:solidFill>
                  <a:schemeClr val="tx2"/>
                </a:solidFill>
                <a:latin typeface="微软雅黑" panose="020B0503020204020204" pitchFamily="34" charset="-122"/>
                <a:ea typeface="微软雅黑" panose="020B0503020204020204" pitchFamily="34" charset="-122"/>
              </a:defRPr>
            </a:lvl1pPr>
            <a:lvl2pPr marL="360363" indent="-342900">
              <a:spcBef>
                <a:spcPct val="20000"/>
              </a:spcBef>
              <a:buClr>
                <a:schemeClr val="folHlink"/>
              </a:buClr>
              <a:buSzPct val="60000"/>
              <a:buFont typeface="Wingdings" panose="05000000000000000000" pitchFamily="2" charset="2"/>
              <a:buChar char="n"/>
              <a:defRPr sz="2800">
                <a:solidFill>
                  <a:schemeClr val="tx2"/>
                </a:solidFill>
                <a:latin typeface="微软雅黑" panose="020B0503020204020204" pitchFamily="34" charset="-122"/>
                <a:ea typeface="微软雅黑" panose="020B0503020204020204" pitchFamily="34"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tx2"/>
                </a:solidFill>
                <a:latin typeface="微软雅黑" panose="020B0503020204020204" pitchFamily="34" charset="-122"/>
                <a:ea typeface="微软雅黑" panose="020B0503020204020204" pitchFamily="34" charset="-122"/>
              </a:defRPr>
            </a:lvl3pPr>
            <a:lvl4pPr marL="16002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4pPr>
            <a:lvl5pPr marL="20574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9pPr>
          </a:lstStyle>
          <a:p>
            <a:pPr lvl="1">
              <a:lnSpc>
                <a:spcPct val="150000"/>
              </a:lnSpc>
              <a:spcBef>
                <a:spcPts val="1200"/>
              </a:spcBef>
              <a:buClrTx/>
              <a:buSzTx/>
            </a:pPr>
            <a:r>
              <a:rPr lang="zh-CN" altLang="en-US" sz="2400" b="1">
                <a:solidFill>
                  <a:schemeClr val="tx1"/>
                </a:solidFill>
              </a:rPr>
              <a:t>残存网络</a:t>
            </a:r>
            <a:r>
              <a:rPr lang="en-US" altLang="zh-CN" sz="2400" b="1">
                <a:solidFill>
                  <a:schemeClr val="tx1"/>
                </a:solidFill>
              </a:rPr>
              <a:t>G</a:t>
            </a:r>
            <a:r>
              <a:rPr lang="en-US" altLang="zh-CN" sz="2400" b="1" baseline="-25000">
                <a:solidFill>
                  <a:schemeClr val="tx1"/>
                </a:solidFill>
              </a:rPr>
              <a:t>f </a:t>
            </a:r>
            <a:r>
              <a:rPr lang="zh-CN" altLang="en-US" sz="2400" b="1">
                <a:solidFill>
                  <a:srgbClr val="0000FF"/>
                </a:solidFill>
              </a:rPr>
              <a:t>类似于</a:t>
            </a:r>
            <a:r>
              <a:rPr lang="zh-CN" altLang="en-US" sz="2400" b="1">
                <a:solidFill>
                  <a:schemeClr val="tx1"/>
                </a:solidFill>
              </a:rPr>
              <a:t>一个容量为</a:t>
            </a:r>
            <a:r>
              <a:rPr lang="en-US" altLang="zh-CN" sz="2400" b="1">
                <a:solidFill>
                  <a:schemeClr val="tx1"/>
                </a:solidFill>
              </a:rPr>
              <a:t>c</a:t>
            </a:r>
            <a:r>
              <a:rPr lang="en-US" altLang="zh-CN" sz="2400" b="1" baseline="-25000">
                <a:solidFill>
                  <a:schemeClr val="tx1"/>
                </a:solidFill>
              </a:rPr>
              <a:t>f</a:t>
            </a:r>
            <a:r>
              <a:rPr lang="zh-CN" altLang="en-US" sz="2400" b="1">
                <a:solidFill>
                  <a:schemeClr val="tx1"/>
                </a:solidFill>
              </a:rPr>
              <a:t>的流网络</a:t>
            </a:r>
            <a:r>
              <a:rPr lang="zh-CN" altLang="en-US" sz="2400">
                <a:solidFill>
                  <a:schemeClr val="tx1"/>
                </a:solidFill>
              </a:rPr>
              <a:t>，但</a:t>
            </a:r>
            <a:r>
              <a:rPr lang="en-US" altLang="zh-CN" sz="2400" b="1">
                <a:solidFill>
                  <a:srgbClr val="FF0000"/>
                </a:solidFill>
              </a:rPr>
              <a:t>G</a:t>
            </a:r>
            <a:r>
              <a:rPr lang="en-US" altLang="zh-CN" sz="2400" b="1" baseline="-25000">
                <a:solidFill>
                  <a:srgbClr val="FF0000"/>
                </a:solidFill>
              </a:rPr>
              <a:t>f</a:t>
            </a:r>
            <a:r>
              <a:rPr lang="zh-CN" altLang="en-US" sz="2400" b="1">
                <a:solidFill>
                  <a:srgbClr val="FF0000"/>
                </a:solidFill>
              </a:rPr>
              <a:t>不满足流网络的定义</a:t>
            </a:r>
            <a:r>
              <a:rPr lang="zh-CN" altLang="en-US" sz="2400">
                <a:solidFill>
                  <a:schemeClr val="tx1"/>
                </a:solidFill>
                <a:latin typeface="Lucida Sans Unicode" panose="020B0602030504020204" pitchFamily="34" charset="0"/>
                <a:ea typeface="宋体" panose="02010600030101010101" pitchFamily="2" charset="-122"/>
              </a:rPr>
              <a:t>：</a:t>
            </a:r>
            <a:r>
              <a:rPr lang="zh-CN" altLang="en-US" sz="2400">
                <a:solidFill>
                  <a:schemeClr val="tx1"/>
                </a:solidFill>
              </a:rPr>
              <a:t>因为</a:t>
            </a:r>
            <a:r>
              <a:rPr lang="en-US" altLang="zh-CN" sz="2400">
                <a:solidFill>
                  <a:schemeClr val="tx1"/>
                </a:solidFill>
              </a:rPr>
              <a:t>G</a:t>
            </a:r>
            <a:r>
              <a:rPr lang="en-US" altLang="zh-CN" sz="2400" baseline="-25000">
                <a:solidFill>
                  <a:schemeClr val="tx1"/>
                </a:solidFill>
              </a:rPr>
              <a:t>f</a:t>
            </a:r>
            <a:r>
              <a:rPr lang="zh-CN" altLang="en-US" sz="2400">
                <a:solidFill>
                  <a:schemeClr val="tx1"/>
                </a:solidFill>
              </a:rPr>
              <a:t>可能包含边</a:t>
            </a:r>
            <a:r>
              <a:rPr lang="en-US" altLang="zh-CN" sz="2400">
                <a:solidFill>
                  <a:schemeClr val="tx1"/>
                </a:solidFill>
              </a:rPr>
              <a:t>(u,v)</a:t>
            </a:r>
            <a:r>
              <a:rPr lang="zh-CN" altLang="en-US" sz="2400">
                <a:solidFill>
                  <a:schemeClr val="tx1"/>
                </a:solidFill>
              </a:rPr>
              <a:t>和它的反向边</a:t>
            </a:r>
            <a:r>
              <a:rPr lang="en-US" altLang="zh-CN" sz="2400">
                <a:solidFill>
                  <a:schemeClr val="tx1"/>
                </a:solidFill>
              </a:rPr>
              <a:t>(v,u)</a:t>
            </a:r>
            <a:r>
              <a:rPr lang="zh-CN" altLang="en-US" sz="2400">
                <a:solidFill>
                  <a:schemeClr val="tx1"/>
                </a:solidFill>
              </a:rPr>
              <a:t>。</a:t>
            </a:r>
            <a:endParaRPr lang="en-US" altLang="zh-CN" sz="2400">
              <a:solidFill>
                <a:schemeClr val="tx1"/>
              </a:solidFill>
            </a:endParaRPr>
          </a:p>
          <a:p>
            <a:pPr lvl="1">
              <a:lnSpc>
                <a:spcPct val="150000"/>
              </a:lnSpc>
              <a:spcBef>
                <a:spcPts val="1200"/>
              </a:spcBef>
              <a:buClrTx/>
              <a:buSzTx/>
              <a:buFont typeface="Wingdings" panose="05000000000000000000" pitchFamily="2" charset="2"/>
              <a:buChar char="u"/>
            </a:pPr>
            <a:r>
              <a:rPr lang="zh-CN" altLang="en-US" sz="2400" b="1">
                <a:solidFill>
                  <a:schemeClr val="tx1"/>
                </a:solidFill>
              </a:rPr>
              <a:t>但除此之外，</a:t>
            </a:r>
            <a:r>
              <a:rPr lang="zh-CN" altLang="en-US" sz="2400" b="1">
                <a:solidFill>
                  <a:srgbClr val="0000FF"/>
                </a:solidFill>
              </a:rPr>
              <a:t>残存网络和流网络具有同样的性质</a:t>
            </a:r>
            <a:r>
              <a:rPr lang="zh-CN" altLang="en-US" sz="2400">
                <a:solidFill>
                  <a:schemeClr val="tx1"/>
                </a:solidFill>
                <a:latin typeface="Lucida Sans Unicode" panose="020B0602030504020204" pitchFamily="34" charset="0"/>
                <a:ea typeface="宋体" panose="02010600030101010101" pitchFamily="2" charset="-122"/>
              </a:rPr>
              <a:t>。</a:t>
            </a:r>
            <a:endParaRPr lang="en-US" altLang="zh-CN" sz="2400">
              <a:solidFill>
                <a:schemeClr val="tx1"/>
              </a:solidFill>
              <a:latin typeface="Lucida Sans Unicode" panose="020B0602030504020204" pitchFamily="34" charset="0"/>
              <a:ea typeface="宋体" panose="02010600030101010101" pitchFamily="2" charset="-122"/>
            </a:endParaRPr>
          </a:p>
          <a:p>
            <a:pPr lvl="1">
              <a:lnSpc>
                <a:spcPct val="150000"/>
              </a:lnSpc>
              <a:spcBef>
                <a:spcPts val="1200"/>
              </a:spcBef>
              <a:buClrTx/>
              <a:buSzTx/>
              <a:buFont typeface="Wingdings" panose="05000000000000000000" pitchFamily="2" charset="2"/>
              <a:buNone/>
            </a:pPr>
            <a:r>
              <a:rPr lang="zh-CN" altLang="en-US" sz="2400">
                <a:solidFill>
                  <a:schemeClr val="tx1"/>
                </a:solidFill>
              </a:rPr>
              <a:t>    因此，也可以</a:t>
            </a:r>
            <a:r>
              <a:rPr lang="zh-CN" altLang="en-US" sz="2400" b="1">
                <a:solidFill>
                  <a:srgbClr val="FF0000"/>
                </a:solidFill>
              </a:rPr>
              <a:t>在残存网络中定义一个流</a:t>
            </a:r>
            <a:r>
              <a:rPr lang="zh-CN" altLang="en-US" sz="2400">
                <a:solidFill>
                  <a:schemeClr val="tx1"/>
                </a:solidFill>
                <a:latin typeface="Lucida Sans Unicode" panose="020B0602030504020204" pitchFamily="34" charset="0"/>
                <a:ea typeface="宋体" panose="02010600030101010101" pitchFamily="2" charset="-122"/>
              </a:rPr>
              <a:t>：</a:t>
            </a:r>
            <a:endParaRPr lang="en-US" altLang="zh-CN" sz="2400">
              <a:solidFill>
                <a:schemeClr val="tx1"/>
              </a:solidFill>
              <a:latin typeface="Lucida Sans Unicode" panose="020B0602030504020204" pitchFamily="34" charset="0"/>
              <a:ea typeface="宋体" panose="02010600030101010101" pitchFamily="2" charset="-122"/>
            </a:endParaRPr>
          </a:p>
          <a:p>
            <a:pPr lvl="1">
              <a:lnSpc>
                <a:spcPct val="150000"/>
              </a:lnSpc>
              <a:spcBef>
                <a:spcPts val="1200"/>
              </a:spcBef>
              <a:buClrTx/>
              <a:buSzTx/>
              <a:buFont typeface="Wingdings" panose="05000000000000000000" pitchFamily="2" charset="2"/>
              <a:buNone/>
            </a:pPr>
            <a:r>
              <a:rPr lang="zh-CN" altLang="en-US" sz="2400">
                <a:solidFill>
                  <a:schemeClr val="tx1"/>
                </a:solidFill>
                <a:latin typeface="Lucida Sans Unicode" panose="020B0602030504020204" pitchFamily="34" charset="0"/>
                <a:ea typeface="宋体" panose="02010600030101010101" pitchFamily="2" charset="-122"/>
              </a:rPr>
              <a:t>  </a:t>
            </a:r>
            <a:r>
              <a:rPr lang="zh-CN" altLang="en-US" sz="2400" b="1">
                <a:solidFill>
                  <a:schemeClr val="tx1"/>
                </a:solidFill>
              </a:rPr>
              <a:t>设</a:t>
            </a:r>
            <a:r>
              <a:rPr lang="en-US" altLang="zh-CN" sz="2400" b="1" i="1">
                <a:solidFill>
                  <a:schemeClr val="tx1"/>
                </a:solidFill>
              </a:rPr>
              <a:t>f </a:t>
            </a:r>
            <a:r>
              <a:rPr lang="zh-CN" altLang="en-US" sz="2400" b="1">
                <a:solidFill>
                  <a:schemeClr val="tx1"/>
                </a:solidFill>
              </a:rPr>
              <a:t>是</a:t>
            </a:r>
            <a:r>
              <a:rPr lang="en-US" altLang="zh-CN" sz="2400" b="1">
                <a:solidFill>
                  <a:schemeClr val="tx1"/>
                </a:solidFill>
              </a:rPr>
              <a:t>G</a:t>
            </a:r>
            <a:r>
              <a:rPr lang="zh-CN" altLang="en-US" sz="2400" b="1">
                <a:solidFill>
                  <a:schemeClr val="tx1"/>
                </a:solidFill>
              </a:rPr>
              <a:t>的一个流，记</a:t>
            </a:r>
            <a:r>
              <a:rPr lang="en-US" altLang="zh-CN" sz="2400" b="1" i="1">
                <a:solidFill>
                  <a:schemeClr val="tx1"/>
                </a:solidFill>
              </a:rPr>
              <a:t>f' </a:t>
            </a:r>
            <a:r>
              <a:rPr lang="zh-CN" altLang="en-US" sz="2400" b="1">
                <a:solidFill>
                  <a:schemeClr val="tx1"/>
                </a:solidFill>
              </a:rPr>
              <a:t>是残存网络</a:t>
            </a:r>
            <a:r>
              <a:rPr lang="en-US" altLang="zh-CN" sz="2400" b="1">
                <a:solidFill>
                  <a:schemeClr val="tx1"/>
                </a:solidFill>
              </a:rPr>
              <a:t>G</a:t>
            </a:r>
            <a:r>
              <a:rPr lang="en-US" altLang="zh-CN" sz="2400" b="1" i="1" baseline="-25000">
                <a:solidFill>
                  <a:schemeClr val="tx1"/>
                </a:solidFill>
              </a:rPr>
              <a:t>f</a:t>
            </a:r>
            <a:r>
              <a:rPr lang="zh-CN" altLang="en-US" sz="2400" b="1">
                <a:solidFill>
                  <a:schemeClr val="tx1"/>
                </a:solidFill>
              </a:rPr>
              <a:t> 中的一个流</a:t>
            </a:r>
            <a:endParaRPr lang="en-US" altLang="zh-CN" sz="2400" b="1">
              <a:solidFill>
                <a:schemeClr val="tx1"/>
              </a:solidFill>
            </a:endParaRPr>
          </a:p>
          <a:p>
            <a:pPr lvl="1">
              <a:lnSpc>
                <a:spcPct val="150000"/>
              </a:lnSpc>
              <a:spcBef>
                <a:spcPts val="1200"/>
              </a:spcBef>
              <a:buClrTx/>
              <a:buSzTx/>
              <a:buFont typeface="Wingdings" panose="05000000000000000000" pitchFamily="2" charset="2"/>
              <a:buChar char="Ø"/>
            </a:pPr>
            <a:r>
              <a:rPr lang="zh-CN" altLang="en-US" sz="2400">
                <a:solidFill>
                  <a:schemeClr val="tx1"/>
                </a:solidFill>
                <a:latin typeface="Lucida Sans Unicode" panose="020B0602030504020204" pitchFamily="34" charset="0"/>
                <a:ea typeface="宋体" panose="02010600030101010101" pitchFamily="2" charset="-122"/>
              </a:rPr>
              <a:t> </a:t>
            </a:r>
            <a:r>
              <a:rPr lang="en-US" altLang="zh-CN" sz="2400" b="1" i="1">
                <a:solidFill>
                  <a:schemeClr val="tx1"/>
                </a:solidFill>
              </a:rPr>
              <a:t>f' </a:t>
            </a:r>
            <a:r>
              <a:rPr lang="zh-CN" altLang="en-US" sz="2400">
                <a:solidFill>
                  <a:schemeClr val="tx1"/>
                </a:solidFill>
                <a:latin typeface="Lucida Sans Unicode" panose="020B0602030504020204" pitchFamily="34" charset="0"/>
                <a:ea typeface="宋体" panose="02010600030101010101" pitchFamily="2" charset="-122"/>
              </a:rPr>
              <a:t>针对残存网络</a:t>
            </a:r>
            <a:r>
              <a:rPr lang="en-US" altLang="zh-CN" sz="2400">
                <a:solidFill>
                  <a:schemeClr val="tx1"/>
                </a:solidFill>
                <a:latin typeface="Lucida Sans Unicode" panose="020B0602030504020204" pitchFamily="34" charset="0"/>
                <a:ea typeface="宋体" panose="02010600030101010101" pitchFamily="2" charset="-122"/>
              </a:rPr>
              <a:t>G</a:t>
            </a:r>
            <a:r>
              <a:rPr lang="en-US" altLang="zh-CN" sz="2400" i="1" baseline="-25000">
                <a:solidFill>
                  <a:schemeClr val="tx1"/>
                </a:solidFill>
                <a:latin typeface="Lucida Sans Unicode" panose="020B0602030504020204" pitchFamily="34" charset="0"/>
                <a:ea typeface="宋体" panose="02010600030101010101" pitchFamily="2" charset="-122"/>
              </a:rPr>
              <a:t>f </a:t>
            </a:r>
            <a:r>
              <a:rPr lang="zh-CN" altLang="en-US" sz="2400">
                <a:solidFill>
                  <a:schemeClr val="tx1"/>
                </a:solidFill>
                <a:latin typeface="Lucida Sans Unicode" panose="020B0602030504020204" pitchFamily="34" charset="0"/>
                <a:ea typeface="宋体" panose="02010600030101010101" pitchFamily="2" charset="-122"/>
              </a:rPr>
              <a:t>中的容量</a:t>
            </a:r>
            <a:r>
              <a:rPr lang="en-US" altLang="zh-CN" sz="2400">
                <a:solidFill>
                  <a:schemeClr val="tx1"/>
                </a:solidFill>
                <a:latin typeface="Lucida Sans Unicode" panose="020B0602030504020204" pitchFamily="34" charset="0"/>
                <a:ea typeface="宋体" panose="02010600030101010101" pitchFamily="2" charset="-122"/>
              </a:rPr>
              <a:t>c</a:t>
            </a:r>
            <a:r>
              <a:rPr lang="en-US" altLang="zh-CN" sz="2400" i="1" baseline="-25000">
                <a:solidFill>
                  <a:schemeClr val="tx1"/>
                </a:solidFill>
                <a:latin typeface="Lucida Sans Unicode" panose="020B0602030504020204" pitchFamily="34" charset="0"/>
                <a:ea typeface="宋体" panose="02010600030101010101" pitchFamily="2" charset="-122"/>
              </a:rPr>
              <a:t>f </a:t>
            </a:r>
            <a:r>
              <a:rPr lang="zh-CN" altLang="en-US" sz="2400">
                <a:solidFill>
                  <a:schemeClr val="tx1"/>
                </a:solidFill>
                <a:latin typeface="Lucida Sans Unicode" panose="020B0602030504020204" pitchFamily="34" charset="0"/>
                <a:ea typeface="宋体" panose="02010600030101010101" pitchFamily="2" charset="-122"/>
              </a:rPr>
              <a:t>定义且满足流的性质。</a:t>
            </a:r>
            <a:endParaRPr lang="en-US" altLang="zh-CN" sz="2400">
              <a:solidFill>
                <a:schemeClr val="tx1"/>
              </a:solidFill>
              <a:latin typeface="Lucida Sans Unicode" panose="020B0602030504020204" pitchFamily="34" charset="0"/>
              <a:ea typeface="宋体" panose="02010600030101010101" pitchFamily="2" charset="-122"/>
            </a:endParaRPr>
          </a:p>
          <a:p>
            <a:pPr lvl="1">
              <a:lnSpc>
                <a:spcPct val="150000"/>
              </a:lnSpc>
              <a:spcBef>
                <a:spcPct val="0"/>
              </a:spcBef>
              <a:buClrTx/>
              <a:buSzTx/>
              <a:buFont typeface="Wingdings" panose="05000000000000000000" pitchFamily="2" charset="2"/>
              <a:buChar char="Ø"/>
            </a:pPr>
            <a:r>
              <a:rPr lang="zh-CN" altLang="en-US" sz="2400">
                <a:solidFill>
                  <a:srgbClr val="0000FF"/>
                </a:solidFill>
              </a:rPr>
              <a:t>容量限制、流量守恒</a:t>
            </a:r>
            <a:endParaRPr lang="en-US" altLang="zh-CN" sz="2400">
              <a:solidFill>
                <a:schemeClr val="tx1"/>
              </a:solidFill>
              <a:latin typeface="Lucida Sans Unicode" panose="020B0602030504020204" pitchFamily="34" charset="0"/>
              <a:ea typeface="宋体" panose="02010600030101010101" pitchFamily="2" charset="-122"/>
            </a:endParaRPr>
          </a:p>
          <a:p>
            <a:pPr lvl="1">
              <a:lnSpc>
                <a:spcPct val="150000"/>
              </a:lnSpc>
              <a:spcBef>
                <a:spcPts val="1200"/>
              </a:spcBef>
              <a:buClrTx/>
              <a:buSzTx/>
              <a:buFont typeface="Wingdings" panose="05000000000000000000" pitchFamily="2" charset="2"/>
              <a:buChar char="Ø"/>
            </a:pPr>
            <a:r>
              <a:rPr lang="zh-CN" altLang="en-US" sz="2400">
                <a:solidFill>
                  <a:schemeClr val="tx1"/>
                </a:solidFill>
                <a:latin typeface="Lucida Sans Unicode" panose="020B0602030504020204" pitchFamily="34" charset="0"/>
                <a:ea typeface="宋体" panose="02010600030101010101" pitchFamily="2" charset="-122"/>
              </a:rPr>
              <a:t> </a:t>
            </a:r>
            <a:r>
              <a:rPr lang="en-US" altLang="zh-CN" sz="2400" b="1" i="1">
                <a:solidFill>
                  <a:schemeClr val="tx1"/>
                </a:solidFill>
              </a:rPr>
              <a:t>f' </a:t>
            </a:r>
            <a:r>
              <a:rPr lang="zh-CN" altLang="en-US" sz="2400">
                <a:solidFill>
                  <a:schemeClr val="tx1"/>
                </a:solidFill>
                <a:latin typeface="Lucida Sans Unicode" panose="020B0602030504020204" pitchFamily="34" charset="0"/>
                <a:ea typeface="宋体" panose="02010600030101010101" pitchFamily="2" charset="-122"/>
              </a:rPr>
              <a:t>指出这样一个</a:t>
            </a:r>
            <a:r>
              <a:rPr lang="zh-CN" altLang="en-US" sz="2400">
                <a:solidFill>
                  <a:srgbClr val="FF0000"/>
                </a:solidFill>
              </a:rPr>
              <a:t>路线图</a:t>
            </a:r>
            <a:r>
              <a:rPr lang="zh-CN" altLang="en-US" sz="2400">
                <a:solidFill>
                  <a:schemeClr val="tx1"/>
                </a:solidFill>
                <a:latin typeface="Lucida Sans Unicode" panose="020B0602030504020204" pitchFamily="34" charset="0"/>
                <a:ea typeface="宋体" panose="02010600030101010101" pitchFamily="2" charset="-122"/>
              </a:rPr>
              <a:t>：如何在原来的流网络中增加流。</a:t>
            </a:r>
            <a:endParaRPr lang="en-US" altLang="zh-CN" sz="2400">
              <a:solidFill>
                <a:schemeClr val="tx1"/>
              </a:solidFill>
              <a:latin typeface="Lucida Sans Unicode" panose="020B0602030504020204" pitchFamily="34" charset="0"/>
              <a:ea typeface="宋体" panose="02010600030101010101" pitchFamily="2" charset="-122"/>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文本框 1">
            <a:extLst>
              <a:ext uri="{FF2B5EF4-FFF2-40B4-BE49-F238E27FC236}">
                <a16:creationId xmlns:a16="http://schemas.microsoft.com/office/drawing/2014/main" id="{9782DEFA-D9EB-4E94-AC83-E53D3419177F}"/>
              </a:ext>
            </a:extLst>
          </p:cNvPr>
          <p:cNvSpPr txBox="1">
            <a:spLocks noChangeArrowheads="1"/>
          </p:cNvSpPr>
          <p:nvPr/>
        </p:nvSpPr>
        <p:spPr bwMode="auto">
          <a:xfrm>
            <a:off x="107950" y="188913"/>
            <a:ext cx="8928100" cy="64166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2"/>
                </a:solidFill>
                <a:latin typeface="微软雅黑" panose="020B0503020204020204" pitchFamily="34" charset="-122"/>
                <a:ea typeface="微软雅黑" panose="020B0503020204020204" pitchFamily="34" charset="-122"/>
              </a:defRPr>
            </a:lvl1pPr>
            <a:lvl2pPr marL="742950" indent="-285750">
              <a:spcBef>
                <a:spcPct val="20000"/>
              </a:spcBef>
              <a:buClr>
                <a:schemeClr val="folHlink"/>
              </a:buClr>
              <a:buSzPct val="60000"/>
              <a:buFont typeface="Wingdings" panose="05000000000000000000" pitchFamily="2" charset="2"/>
              <a:buChar char="n"/>
              <a:defRPr sz="2800">
                <a:solidFill>
                  <a:schemeClr val="tx2"/>
                </a:solidFill>
                <a:latin typeface="微软雅黑" panose="020B0503020204020204" pitchFamily="34" charset="-122"/>
                <a:ea typeface="微软雅黑" panose="020B0503020204020204" pitchFamily="34"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tx2"/>
                </a:solidFill>
                <a:latin typeface="微软雅黑" panose="020B0503020204020204" pitchFamily="34" charset="-122"/>
                <a:ea typeface="微软雅黑" panose="020B0503020204020204" pitchFamily="34" charset="-122"/>
              </a:defRPr>
            </a:lvl3pPr>
            <a:lvl4pPr marL="16002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4pPr>
            <a:lvl5pPr marL="20574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9pPr>
          </a:lstStyle>
          <a:p>
            <a:pPr>
              <a:lnSpc>
                <a:spcPct val="150000"/>
              </a:lnSpc>
              <a:spcBef>
                <a:spcPct val="0"/>
              </a:spcBef>
              <a:buClrTx/>
              <a:buSzTx/>
              <a:buFont typeface="Arial" panose="020B0604020202020204" pitchFamily="34" charset="0"/>
              <a:buNone/>
            </a:pPr>
            <a:r>
              <a:rPr lang="zh-CN" altLang="en-US" sz="2400">
                <a:solidFill>
                  <a:schemeClr val="tx1"/>
                </a:solidFill>
                <a:latin typeface="Lucida Sans Unicode" panose="020B0602030504020204" pitchFamily="34" charset="0"/>
                <a:ea typeface="宋体" panose="02010600030101010101" pitchFamily="2" charset="-122"/>
              </a:rPr>
              <a:t>       </a:t>
            </a:r>
            <a:r>
              <a:rPr lang="zh-CN" altLang="en-US" sz="2400">
                <a:solidFill>
                  <a:schemeClr val="tx1"/>
                </a:solidFill>
              </a:rPr>
              <a:t>定义         为流    </a:t>
            </a:r>
            <a:r>
              <a:rPr lang="zh-CN" altLang="en-US" sz="2400" b="1">
                <a:solidFill>
                  <a:srgbClr val="FF0000"/>
                </a:solidFill>
              </a:rPr>
              <a:t>对流</a:t>
            </a:r>
            <a:r>
              <a:rPr lang="en-US" altLang="zh-CN" sz="2400" b="1">
                <a:solidFill>
                  <a:srgbClr val="FF0000"/>
                </a:solidFill>
              </a:rPr>
              <a:t>f</a:t>
            </a:r>
            <a:r>
              <a:rPr lang="zh-CN" altLang="en-US" sz="2400" b="1">
                <a:solidFill>
                  <a:srgbClr val="FF0000"/>
                </a:solidFill>
              </a:rPr>
              <a:t>的递增</a:t>
            </a:r>
            <a:r>
              <a:rPr lang="zh-CN" altLang="en-US" sz="2400">
                <a:solidFill>
                  <a:schemeClr val="tx1"/>
                </a:solidFill>
              </a:rPr>
              <a:t>（</a:t>
            </a:r>
            <a:r>
              <a:rPr lang="en-US" altLang="zh-CN" sz="2400">
                <a:solidFill>
                  <a:schemeClr val="tx1"/>
                </a:solidFill>
              </a:rPr>
              <a:t>augmentation</a:t>
            </a:r>
            <a:r>
              <a:rPr lang="zh-CN" altLang="en-US" sz="2400">
                <a:solidFill>
                  <a:schemeClr val="tx1"/>
                </a:solidFill>
              </a:rPr>
              <a:t>），是一个从        到</a:t>
            </a:r>
            <a:r>
              <a:rPr lang="en-US" altLang="zh-CN" sz="2400">
                <a:solidFill>
                  <a:schemeClr val="tx1"/>
                </a:solidFill>
              </a:rPr>
              <a:t>R</a:t>
            </a:r>
            <a:r>
              <a:rPr lang="zh-CN" altLang="en-US" sz="2400">
                <a:solidFill>
                  <a:schemeClr val="tx1"/>
                </a:solidFill>
              </a:rPr>
              <a:t>的函数：</a:t>
            </a:r>
            <a:endParaRPr lang="en-US" altLang="zh-CN" sz="2400">
              <a:solidFill>
                <a:schemeClr val="tx1"/>
              </a:solidFill>
            </a:endParaRPr>
          </a:p>
          <a:p>
            <a:pPr>
              <a:lnSpc>
                <a:spcPct val="150000"/>
              </a:lnSpc>
              <a:spcBef>
                <a:spcPct val="0"/>
              </a:spcBef>
              <a:buClrTx/>
              <a:buSzTx/>
              <a:buFont typeface="Arial" panose="020B0604020202020204" pitchFamily="34" charset="0"/>
              <a:buNone/>
            </a:pPr>
            <a:endParaRPr lang="zh-CN" altLang="en-US" sz="2400" b="1">
              <a:solidFill>
                <a:srgbClr val="FF0000"/>
              </a:solidFill>
              <a:latin typeface="Lucida Sans Unicode" panose="020B0602030504020204" pitchFamily="34" charset="0"/>
              <a:ea typeface="宋体" panose="02010600030101010101" pitchFamily="2" charset="-122"/>
            </a:endParaRPr>
          </a:p>
          <a:p>
            <a:pPr algn="ctr">
              <a:lnSpc>
                <a:spcPct val="150000"/>
              </a:lnSpc>
              <a:spcBef>
                <a:spcPct val="0"/>
              </a:spcBef>
              <a:buClrTx/>
              <a:buSzTx/>
              <a:buFont typeface="Arial" panose="020B0604020202020204" pitchFamily="34" charset="0"/>
              <a:buNone/>
            </a:pPr>
            <a:endParaRPr lang="zh-CN" altLang="en-US" sz="2400" b="1">
              <a:solidFill>
                <a:srgbClr val="FF0000"/>
              </a:solidFill>
              <a:latin typeface="Lucida Sans Unicode" panose="020B0602030504020204" pitchFamily="34" charset="0"/>
              <a:ea typeface="宋体" panose="02010600030101010101" pitchFamily="2" charset="-122"/>
            </a:endParaRPr>
          </a:p>
          <a:p>
            <a:pPr>
              <a:lnSpc>
                <a:spcPct val="150000"/>
              </a:lnSpc>
              <a:spcBef>
                <a:spcPts val="1800"/>
              </a:spcBef>
              <a:buClrTx/>
              <a:buSzTx/>
              <a:buFont typeface="Arial" panose="020B0604020202020204" pitchFamily="34" charset="0"/>
              <a:buNone/>
            </a:pPr>
            <a:r>
              <a:rPr lang="zh-CN" altLang="en-US" sz="2400">
                <a:solidFill>
                  <a:schemeClr val="tx1"/>
                </a:solidFill>
                <a:latin typeface="Lucida Sans Unicode" panose="020B0602030504020204" pitchFamily="34" charset="0"/>
                <a:ea typeface="宋体" panose="02010600030101010101" pitchFamily="2" charset="-122"/>
              </a:rPr>
              <a:t>               其中，</a:t>
            </a:r>
          </a:p>
          <a:p>
            <a:pPr>
              <a:lnSpc>
                <a:spcPct val="150000"/>
              </a:lnSpc>
              <a:spcBef>
                <a:spcPct val="0"/>
              </a:spcBef>
              <a:buClrTx/>
              <a:buSzTx/>
              <a:buFont typeface="Arial" panose="020B0604020202020204" pitchFamily="34" charset="0"/>
              <a:buNone/>
            </a:pPr>
            <a:endParaRPr lang="en-US" altLang="zh-CN" sz="2400">
              <a:solidFill>
                <a:schemeClr val="tx1"/>
              </a:solidFill>
              <a:latin typeface="Lucida Sans Unicode" panose="020B0602030504020204" pitchFamily="34" charset="0"/>
              <a:ea typeface="宋体" panose="02010600030101010101" pitchFamily="2" charset="-122"/>
            </a:endParaRPr>
          </a:p>
          <a:p>
            <a:pPr>
              <a:lnSpc>
                <a:spcPct val="150000"/>
              </a:lnSpc>
              <a:spcBef>
                <a:spcPct val="0"/>
              </a:spcBef>
              <a:buClrTx/>
              <a:buSzTx/>
              <a:buFont typeface="Arial" panose="020B0604020202020204" pitchFamily="34" charset="0"/>
              <a:buNone/>
            </a:pPr>
            <a:endParaRPr lang="zh-CN" altLang="en-US" sz="2400">
              <a:solidFill>
                <a:schemeClr val="tx1"/>
              </a:solidFill>
              <a:latin typeface="Lucida Sans Unicode" panose="020B0602030504020204" pitchFamily="34" charset="0"/>
              <a:ea typeface="宋体" panose="02010600030101010101" pitchFamily="2" charset="-122"/>
            </a:endParaRPr>
          </a:p>
          <a:p>
            <a:pPr>
              <a:lnSpc>
                <a:spcPct val="150000"/>
              </a:lnSpc>
              <a:spcBef>
                <a:spcPct val="0"/>
              </a:spcBef>
              <a:buClrTx/>
              <a:buSzTx/>
              <a:buFont typeface="Arial" panose="020B0604020202020204" pitchFamily="34" charset="0"/>
              <a:buNone/>
            </a:pPr>
            <a:endParaRPr lang="en-US" altLang="zh-CN" sz="2400">
              <a:solidFill>
                <a:schemeClr val="tx1"/>
              </a:solidFill>
              <a:latin typeface="Lucida Sans Unicode" panose="020B0602030504020204" pitchFamily="34" charset="0"/>
              <a:ea typeface="宋体" panose="02010600030101010101" pitchFamily="2" charset="-122"/>
            </a:endParaRPr>
          </a:p>
          <a:p>
            <a:pPr>
              <a:lnSpc>
                <a:spcPct val="150000"/>
              </a:lnSpc>
              <a:spcBef>
                <a:spcPct val="0"/>
              </a:spcBef>
              <a:buClrTx/>
              <a:buSzTx/>
              <a:buFont typeface="Arial" panose="020B0604020202020204" pitchFamily="34" charset="0"/>
              <a:buNone/>
            </a:pPr>
            <a:endParaRPr lang="en-US" altLang="zh-CN" sz="2400">
              <a:solidFill>
                <a:schemeClr val="tx1"/>
              </a:solidFill>
              <a:latin typeface="Lucida Sans Unicode" panose="020B0602030504020204" pitchFamily="34" charset="0"/>
              <a:ea typeface="宋体" panose="02010600030101010101" pitchFamily="2" charset="-122"/>
            </a:endParaRPr>
          </a:p>
          <a:p>
            <a:pPr>
              <a:lnSpc>
                <a:spcPct val="150000"/>
              </a:lnSpc>
              <a:spcBef>
                <a:spcPct val="0"/>
              </a:spcBef>
              <a:buClrTx/>
              <a:buSzTx/>
              <a:buFont typeface="Arial" panose="020B0604020202020204" pitchFamily="34" charset="0"/>
              <a:buNone/>
            </a:pPr>
            <a:r>
              <a:rPr lang="zh-CN" altLang="en-US" sz="2400">
                <a:solidFill>
                  <a:schemeClr val="tx1"/>
                </a:solidFill>
                <a:latin typeface="Lucida Sans Unicode" panose="020B0602030504020204" pitchFamily="34" charset="0"/>
                <a:ea typeface="宋体" panose="02010600030101010101" pitchFamily="2" charset="-122"/>
              </a:rPr>
              <a:t> </a:t>
            </a:r>
            <a:r>
              <a:rPr lang="zh-CN" altLang="en-US" sz="2400">
                <a:solidFill>
                  <a:schemeClr val="tx1"/>
                </a:solidFill>
              </a:rPr>
              <a:t>注：         最终成为原网络中的一个流，是基于</a:t>
            </a:r>
            <a:r>
              <a:rPr lang="en-US" altLang="zh-CN" sz="2400" i="1">
                <a:solidFill>
                  <a:schemeClr val="tx1"/>
                </a:solidFill>
              </a:rPr>
              <a:t>f’</a:t>
            </a:r>
            <a:r>
              <a:rPr lang="zh-CN" altLang="en-US" sz="2400">
                <a:solidFill>
                  <a:schemeClr val="tx1"/>
                </a:solidFill>
              </a:rPr>
              <a:t>对原网络中流</a:t>
            </a:r>
            <a:r>
              <a:rPr lang="en-US" altLang="zh-CN" sz="2400" i="1">
                <a:solidFill>
                  <a:schemeClr val="tx1"/>
                </a:solidFill>
              </a:rPr>
              <a:t>f </a:t>
            </a:r>
            <a:r>
              <a:rPr lang="zh-CN" altLang="en-US" sz="2400">
                <a:solidFill>
                  <a:schemeClr val="tx1"/>
                </a:solidFill>
              </a:rPr>
              <a:t>调整的结果。见下</a:t>
            </a:r>
            <a:r>
              <a:rPr lang="zh-CN" altLang="en-US" sz="2400">
                <a:solidFill>
                  <a:schemeClr val="tx1"/>
                </a:solidFill>
                <a:latin typeface="Lucida Sans Unicode" panose="020B0602030504020204" pitchFamily="34" charset="0"/>
                <a:ea typeface="宋体" panose="02010600030101010101" pitchFamily="2" charset="-122"/>
              </a:rPr>
              <a:t>。                                               </a:t>
            </a:r>
          </a:p>
        </p:txBody>
      </p:sp>
      <p:graphicFrame>
        <p:nvGraphicFramePr>
          <p:cNvPr id="33795" name="对象 4">
            <a:hlinkClick r:id="" action="ppaction://ole?verb=0"/>
            <a:extLst>
              <a:ext uri="{FF2B5EF4-FFF2-40B4-BE49-F238E27FC236}">
                <a16:creationId xmlns:a16="http://schemas.microsoft.com/office/drawing/2014/main" id="{C207988A-F004-472E-BEF9-6BDBC0367ACA}"/>
              </a:ext>
            </a:extLst>
          </p:cNvPr>
          <p:cNvGraphicFramePr>
            <a:graphicFrameLocks noChangeAspect="1"/>
          </p:cNvGraphicFramePr>
          <p:nvPr/>
        </p:nvGraphicFramePr>
        <p:xfrm>
          <a:off x="1476375" y="307975"/>
          <a:ext cx="828675" cy="438150"/>
        </p:xfrm>
        <a:graphic>
          <a:graphicData uri="http://schemas.openxmlformats.org/presentationml/2006/ole">
            <mc:AlternateContent xmlns:mc="http://schemas.openxmlformats.org/markup-compatibility/2006">
              <mc:Choice xmlns:v="urn:schemas-microsoft-com:vml" Requires="v">
                <p:oleObj spid="_x0000_s34019" r:id="rId3" imgW="7458075" imgH="3952875" progId="Equation.KSEE3">
                  <p:embed/>
                </p:oleObj>
              </mc:Choice>
              <mc:Fallback>
                <p:oleObj r:id="rId3" imgW="7458075" imgH="3952875" progId="Equation.KSEE3">
                  <p:embed/>
                  <p:pic>
                    <p:nvPicPr>
                      <p:cNvPr id="0" name="对象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76375" y="307975"/>
                        <a:ext cx="828675"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3796" name="对象 5">
            <a:hlinkClick r:id="" action="ppaction://ole?verb=0"/>
            <a:extLst>
              <a:ext uri="{FF2B5EF4-FFF2-40B4-BE49-F238E27FC236}">
                <a16:creationId xmlns:a16="http://schemas.microsoft.com/office/drawing/2014/main" id="{5FCAF495-888C-4683-B4F8-561207CA01DC}"/>
              </a:ext>
            </a:extLst>
          </p:cNvPr>
          <p:cNvGraphicFramePr>
            <a:graphicFrameLocks noChangeAspect="1"/>
          </p:cNvGraphicFramePr>
          <p:nvPr/>
        </p:nvGraphicFramePr>
        <p:xfrm>
          <a:off x="2843213" y="284163"/>
          <a:ext cx="360362" cy="461962"/>
        </p:xfrm>
        <a:graphic>
          <a:graphicData uri="http://schemas.openxmlformats.org/presentationml/2006/ole">
            <mc:AlternateContent xmlns:mc="http://schemas.openxmlformats.org/markup-compatibility/2006">
              <mc:Choice xmlns:v="urn:schemas-microsoft-com:vml" Requires="v">
                <p:oleObj spid="_x0000_s34020" r:id="rId5" imgW="3076575" imgH="3952875" progId="Equation.KSEE3">
                  <p:embed/>
                </p:oleObj>
              </mc:Choice>
              <mc:Fallback>
                <p:oleObj r:id="rId5" imgW="3076575" imgH="3952875" progId="Equation.KSEE3">
                  <p:embed/>
                  <p:pic>
                    <p:nvPicPr>
                      <p:cNvPr id="0" name="对象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43213" y="284163"/>
                        <a:ext cx="360362"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3797" name="对象 6">
            <a:hlinkClick r:id="" action="ppaction://ole?verb=0"/>
            <a:extLst>
              <a:ext uri="{FF2B5EF4-FFF2-40B4-BE49-F238E27FC236}">
                <a16:creationId xmlns:a16="http://schemas.microsoft.com/office/drawing/2014/main" id="{3CA2CEA0-71CE-49CC-9E92-A6628E059F35}"/>
              </a:ext>
            </a:extLst>
          </p:cNvPr>
          <p:cNvGraphicFramePr>
            <a:graphicFrameLocks noChangeAspect="1"/>
          </p:cNvGraphicFramePr>
          <p:nvPr/>
        </p:nvGraphicFramePr>
        <p:xfrm>
          <a:off x="515938" y="915988"/>
          <a:ext cx="773112" cy="368300"/>
        </p:xfrm>
        <a:graphic>
          <a:graphicData uri="http://schemas.openxmlformats.org/presentationml/2006/ole">
            <mc:AlternateContent xmlns:mc="http://schemas.openxmlformats.org/markup-compatibility/2006">
              <mc:Choice xmlns:v="urn:schemas-microsoft-com:vml" Requires="v">
                <p:oleObj spid="_x0000_s34021" r:id="rId7" imgW="6362700" imgH="3076575" progId="Equation.KSEE3">
                  <p:embed/>
                </p:oleObj>
              </mc:Choice>
              <mc:Fallback>
                <p:oleObj r:id="rId7" imgW="6362700" imgH="3076575" progId="Equation.KSEE3">
                  <p:embed/>
                  <p:pic>
                    <p:nvPicPr>
                      <p:cNvPr id="0" name="对象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15938" y="915988"/>
                        <a:ext cx="77311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33798" name="图片 7" descr="14">
            <a:extLst>
              <a:ext uri="{FF2B5EF4-FFF2-40B4-BE49-F238E27FC236}">
                <a16:creationId xmlns:a16="http://schemas.microsoft.com/office/drawing/2014/main" id="{ED0CA05B-2549-44EE-9778-B4FD1EA78A6B}"/>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466725" y="1457325"/>
            <a:ext cx="8297863" cy="1176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33799" name="对象 8">
            <a:hlinkClick r:id="" action="ppaction://ole?verb=0"/>
            <a:extLst>
              <a:ext uri="{FF2B5EF4-FFF2-40B4-BE49-F238E27FC236}">
                <a16:creationId xmlns:a16="http://schemas.microsoft.com/office/drawing/2014/main" id="{6AD0523E-688D-4DAB-95BD-5F1409E77958}"/>
              </a:ext>
            </a:extLst>
          </p:cNvPr>
          <p:cNvGraphicFramePr>
            <a:graphicFrameLocks noChangeAspect="1"/>
          </p:cNvGraphicFramePr>
          <p:nvPr/>
        </p:nvGraphicFramePr>
        <p:xfrm>
          <a:off x="2700338" y="2736850"/>
          <a:ext cx="4751387" cy="398463"/>
        </p:xfrm>
        <a:graphic>
          <a:graphicData uri="http://schemas.openxmlformats.org/presentationml/2006/ole">
            <mc:AlternateContent xmlns:mc="http://schemas.openxmlformats.org/markup-compatibility/2006">
              <mc:Choice xmlns:v="urn:schemas-microsoft-com:vml" Requires="v">
                <p:oleObj spid="_x0000_s34022" r:id="rId10" imgW="47396400" imgH="3952875" progId="Equation.KSEE3">
                  <p:embed/>
                </p:oleObj>
              </mc:Choice>
              <mc:Fallback>
                <p:oleObj r:id="rId10" imgW="47396400" imgH="3952875" progId="Equation.KSEE3">
                  <p:embed/>
                  <p:pic>
                    <p:nvPicPr>
                      <p:cNvPr id="0" name="对象 8"/>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700338" y="2736850"/>
                        <a:ext cx="4751387" cy="398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3800" name="对象 9">
            <a:hlinkClick r:id="" action="ppaction://ole?verb=0"/>
            <a:extLst>
              <a:ext uri="{FF2B5EF4-FFF2-40B4-BE49-F238E27FC236}">
                <a16:creationId xmlns:a16="http://schemas.microsoft.com/office/drawing/2014/main" id="{B6F4BE84-2240-43A2-A053-91ACD25DE606}"/>
              </a:ext>
            </a:extLst>
          </p:cNvPr>
          <p:cNvGraphicFramePr>
            <a:graphicFrameLocks noChangeAspect="1"/>
          </p:cNvGraphicFramePr>
          <p:nvPr/>
        </p:nvGraphicFramePr>
        <p:xfrm>
          <a:off x="2627313" y="3224213"/>
          <a:ext cx="4608512" cy="392112"/>
        </p:xfrm>
        <a:graphic>
          <a:graphicData uri="http://schemas.openxmlformats.org/presentationml/2006/ole">
            <mc:AlternateContent xmlns:mc="http://schemas.openxmlformats.org/markup-compatibility/2006">
              <mc:Choice xmlns:v="urn:schemas-microsoft-com:vml" Requires="v">
                <p:oleObj spid="_x0000_s34023" r:id="rId12" imgW="46739175" imgH="3952875" progId="Equation.KSEE3">
                  <p:embed/>
                </p:oleObj>
              </mc:Choice>
              <mc:Fallback>
                <p:oleObj r:id="rId12" imgW="46739175" imgH="3952875" progId="Equation.KSEE3">
                  <p:embed/>
                  <p:pic>
                    <p:nvPicPr>
                      <p:cNvPr id="0" name="对象 9"/>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627313" y="3224213"/>
                        <a:ext cx="4608512" cy="392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 name="矩形 4">
            <a:extLst>
              <a:ext uri="{FF2B5EF4-FFF2-40B4-BE49-F238E27FC236}">
                <a16:creationId xmlns:a16="http://schemas.microsoft.com/office/drawing/2014/main" id="{CA0B9335-0DD8-40A8-8C52-0CE21AD6E024}"/>
              </a:ext>
            </a:extLst>
          </p:cNvPr>
          <p:cNvSpPr/>
          <p:nvPr/>
        </p:nvSpPr>
        <p:spPr>
          <a:xfrm>
            <a:off x="471488" y="3725863"/>
            <a:ext cx="8353425" cy="1616075"/>
          </a:xfrm>
          <a:prstGeom prst="rect">
            <a:avLst/>
          </a:prstGeom>
          <a:solidFill>
            <a:schemeClr val="accent1">
              <a:lumMod val="20000"/>
              <a:lumOff val="80000"/>
            </a:schemeClr>
          </a:solidFill>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2"/>
                </a:solidFill>
                <a:latin typeface="微软雅黑" panose="020B0503020204020204" pitchFamily="34" charset="-122"/>
                <a:ea typeface="微软雅黑" panose="020B0503020204020204" pitchFamily="34" charset="-122"/>
              </a:defRPr>
            </a:lvl1pPr>
            <a:lvl2pPr marL="742950" indent="-285750">
              <a:spcBef>
                <a:spcPct val="20000"/>
              </a:spcBef>
              <a:buClr>
                <a:schemeClr val="folHlink"/>
              </a:buClr>
              <a:buSzPct val="60000"/>
              <a:buFont typeface="Wingdings" panose="05000000000000000000" pitchFamily="2" charset="2"/>
              <a:buChar char="n"/>
              <a:defRPr sz="2800">
                <a:solidFill>
                  <a:schemeClr val="tx2"/>
                </a:solidFill>
                <a:latin typeface="微软雅黑" panose="020B0503020204020204" pitchFamily="34" charset="-122"/>
                <a:ea typeface="微软雅黑" panose="020B0503020204020204" pitchFamily="34"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tx2"/>
                </a:solidFill>
                <a:latin typeface="微软雅黑" panose="020B0503020204020204" pitchFamily="34" charset="-122"/>
                <a:ea typeface="微软雅黑" panose="020B0503020204020204" pitchFamily="34" charset="-122"/>
              </a:defRPr>
            </a:lvl3pPr>
            <a:lvl4pPr marL="16002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4pPr>
            <a:lvl5pPr marL="20574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9pPr>
          </a:lstStyle>
          <a:p>
            <a:pPr>
              <a:lnSpc>
                <a:spcPct val="150000"/>
              </a:lnSpc>
              <a:spcBef>
                <a:spcPct val="0"/>
              </a:spcBef>
              <a:buClrTx/>
              <a:buSzTx/>
              <a:buFont typeface="Arial" panose="020B0604020202020204" pitchFamily="34" charset="0"/>
              <a:buNone/>
              <a:defRPr/>
            </a:pPr>
            <a:r>
              <a:rPr lang="zh-CN" altLang="en-US" sz="2200">
                <a:solidFill>
                  <a:schemeClr val="tx1"/>
                </a:solidFill>
                <a:latin typeface="Lucida Sans Unicode" panose="020B0602030504020204" pitchFamily="34" charset="0"/>
                <a:ea typeface="宋体" panose="02010600030101010101" pitchFamily="2" charset="-122"/>
              </a:rPr>
              <a:t>在残存网络中将流量发送到反向边上等同于在原来的网络中缩减流量。在残存网络中将流量推送回去称为</a:t>
            </a:r>
            <a:r>
              <a:rPr lang="zh-CN" altLang="en-US" sz="2200">
                <a:solidFill>
                  <a:srgbClr val="FF0000"/>
                </a:solidFill>
              </a:rPr>
              <a:t>抵消操作</a:t>
            </a:r>
            <a:r>
              <a:rPr lang="en-US" altLang="zh-CN" sz="2200">
                <a:solidFill>
                  <a:schemeClr val="tx1"/>
                </a:solidFill>
                <a:latin typeface="Lucida Sans Unicode" panose="020B0602030504020204" pitchFamily="34" charset="0"/>
                <a:ea typeface="宋体" panose="02010600030101010101" pitchFamily="2" charset="-122"/>
              </a:rPr>
              <a:t>(cancellation)</a:t>
            </a:r>
            <a:r>
              <a:rPr lang="zh-CN" altLang="en-US" sz="2200">
                <a:solidFill>
                  <a:schemeClr val="tx1"/>
                </a:solidFill>
                <a:latin typeface="Lucida Sans Unicode" panose="020B0602030504020204" pitchFamily="34" charset="0"/>
                <a:ea typeface="宋体" panose="02010600030101010101" pitchFamily="2" charset="-122"/>
              </a:rPr>
              <a:t>，</a:t>
            </a:r>
            <a:r>
              <a:rPr lang="zh-CN" altLang="en-US" sz="2200">
                <a:solidFill>
                  <a:schemeClr val="tx1"/>
                </a:solidFill>
              </a:rPr>
              <a:t>其意义在于调整流网络中总流量的分布。</a:t>
            </a:r>
          </a:p>
        </p:txBody>
      </p:sp>
      <p:graphicFrame>
        <p:nvGraphicFramePr>
          <p:cNvPr id="33802" name="对象 4">
            <a:hlinkClick r:id="" action="ppaction://ole?verb=0"/>
            <a:extLst>
              <a:ext uri="{FF2B5EF4-FFF2-40B4-BE49-F238E27FC236}">
                <a16:creationId xmlns:a16="http://schemas.microsoft.com/office/drawing/2014/main" id="{7C7F7476-55B5-4E24-AD55-8D11433AB96B}"/>
              </a:ext>
            </a:extLst>
          </p:cNvPr>
          <p:cNvGraphicFramePr>
            <a:graphicFrameLocks noChangeAspect="1"/>
          </p:cNvGraphicFramePr>
          <p:nvPr/>
        </p:nvGraphicFramePr>
        <p:xfrm>
          <a:off x="874713" y="5473700"/>
          <a:ext cx="828675" cy="438150"/>
        </p:xfrm>
        <a:graphic>
          <a:graphicData uri="http://schemas.openxmlformats.org/presentationml/2006/ole">
            <mc:AlternateContent xmlns:mc="http://schemas.openxmlformats.org/markup-compatibility/2006">
              <mc:Choice xmlns:v="urn:schemas-microsoft-com:vml" Requires="v">
                <p:oleObj spid="_x0000_s34024" r:id="rId14" imgW="7458075" imgH="3952875" progId="Equation.KSEE3">
                  <p:embed/>
                </p:oleObj>
              </mc:Choice>
              <mc:Fallback>
                <p:oleObj r:id="rId14" imgW="7458075" imgH="3952875" progId="Equation.KSEE3">
                  <p:embed/>
                  <p:pic>
                    <p:nvPicPr>
                      <p:cNvPr id="0" name="对象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4713" y="5473700"/>
                        <a:ext cx="828675"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文本框 1">
            <a:extLst>
              <a:ext uri="{FF2B5EF4-FFF2-40B4-BE49-F238E27FC236}">
                <a16:creationId xmlns:a16="http://schemas.microsoft.com/office/drawing/2014/main" id="{B3FF2E61-33D4-4F18-B4AA-0EFB1552855E}"/>
              </a:ext>
            </a:extLst>
          </p:cNvPr>
          <p:cNvSpPr txBox="1">
            <a:spLocks noChangeArrowheads="1"/>
          </p:cNvSpPr>
          <p:nvPr/>
        </p:nvSpPr>
        <p:spPr bwMode="auto">
          <a:xfrm>
            <a:off x="107950" y="412750"/>
            <a:ext cx="8928100" cy="32321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347788" indent="-1347788">
              <a:spcBef>
                <a:spcPct val="20000"/>
              </a:spcBef>
              <a:buClr>
                <a:schemeClr val="folHlink"/>
              </a:buClr>
              <a:buSzPct val="60000"/>
              <a:buFont typeface="Wingdings" panose="05000000000000000000" pitchFamily="2" charset="2"/>
              <a:buChar char="n"/>
              <a:defRPr sz="3200">
                <a:solidFill>
                  <a:schemeClr val="tx2"/>
                </a:solidFill>
                <a:latin typeface="微软雅黑" panose="020B0503020204020204" pitchFamily="34" charset="-122"/>
                <a:ea typeface="微软雅黑" panose="020B0503020204020204" pitchFamily="34" charset="-122"/>
              </a:defRPr>
            </a:lvl1pPr>
            <a:lvl2pPr marL="742950" indent="-285750">
              <a:spcBef>
                <a:spcPct val="20000"/>
              </a:spcBef>
              <a:buClr>
                <a:schemeClr val="folHlink"/>
              </a:buClr>
              <a:buSzPct val="60000"/>
              <a:buFont typeface="Wingdings" panose="05000000000000000000" pitchFamily="2" charset="2"/>
              <a:buChar char="n"/>
              <a:defRPr sz="2800">
                <a:solidFill>
                  <a:schemeClr val="tx2"/>
                </a:solidFill>
                <a:latin typeface="微软雅黑" panose="020B0503020204020204" pitchFamily="34" charset="-122"/>
                <a:ea typeface="微软雅黑" panose="020B0503020204020204" pitchFamily="34"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tx2"/>
                </a:solidFill>
                <a:latin typeface="微软雅黑" panose="020B0503020204020204" pitchFamily="34" charset="-122"/>
                <a:ea typeface="微软雅黑" panose="020B0503020204020204" pitchFamily="34" charset="-122"/>
              </a:defRPr>
            </a:lvl3pPr>
            <a:lvl4pPr marL="16002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4pPr>
            <a:lvl5pPr marL="20574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9pPr>
          </a:lstStyle>
          <a:p>
            <a:pPr>
              <a:lnSpc>
                <a:spcPct val="175000"/>
              </a:lnSpc>
              <a:spcBef>
                <a:spcPct val="0"/>
              </a:spcBef>
              <a:buClrTx/>
              <a:buSzTx/>
              <a:buFont typeface="Arial" panose="020B0604020202020204" pitchFamily="34" charset="0"/>
              <a:buNone/>
            </a:pPr>
            <a:r>
              <a:rPr lang="zh-CN" altLang="en-US" sz="2400" b="1">
                <a:solidFill>
                  <a:srgbClr val="0000FF"/>
                </a:solidFill>
              </a:rPr>
              <a:t>引理</a:t>
            </a:r>
            <a:r>
              <a:rPr lang="en-US" altLang="zh-CN" sz="2400" b="1">
                <a:solidFill>
                  <a:srgbClr val="0000FF"/>
                </a:solidFill>
              </a:rPr>
              <a:t>26.1 </a:t>
            </a:r>
            <a:r>
              <a:rPr lang="zh-CN" altLang="en-US" sz="2400">
                <a:solidFill>
                  <a:schemeClr val="tx1"/>
                </a:solidFill>
              </a:rPr>
              <a:t>设</a:t>
            </a:r>
            <a:r>
              <a:rPr lang="en-US" altLang="zh-CN" sz="2400">
                <a:solidFill>
                  <a:schemeClr val="tx1"/>
                </a:solidFill>
              </a:rPr>
              <a:t>G=(V,E)</a:t>
            </a:r>
            <a:r>
              <a:rPr lang="zh-CN" altLang="en-US" sz="2400">
                <a:solidFill>
                  <a:schemeClr val="tx1"/>
                </a:solidFill>
              </a:rPr>
              <a:t>为一个流网络，源结点为</a:t>
            </a:r>
            <a:r>
              <a:rPr lang="en-US" altLang="zh-CN" sz="2400">
                <a:solidFill>
                  <a:schemeClr val="tx1"/>
                </a:solidFill>
              </a:rPr>
              <a:t>s</a:t>
            </a:r>
            <a:r>
              <a:rPr lang="zh-CN" altLang="en-US" sz="2400">
                <a:solidFill>
                  <a:schemeClr val="tx1"/>
                </a:solidFill>
              </a:rPr>
              <a:t>，汇点为</a:t>
            </a:r>
            <a:r>
              <a:rPr lang="en-US" altLang="zh-CN" sz="2400">
                <a:solidFill>
                  <a:schemeClr val="tx1"/>
                </a:solidFill>
              </a:rPr>
              <a:t>t</a:t>
            </a:r>
            <a:r>
              <a:rPr lang="zh-CN" altLang="en-US" sz="2400">
                <a:solidFill>
                  <a:schemeClr val="tx1"/>
                </a:solidFill>
              </a:rPr>
              <a:t>。设</a:t>
            </a:r>
            <a:r>
              <a:rPr lang="en-US" altLang="zh-CN" sz="2400" b="1">
                <a:solidFill>
                  <a:schemeClr val="tx1"/>
                </a:solidFill>
              </a:rPr>
              <a:t>f</a:t>
            </a:r>
            <a:r>
              <a:rPr lang="zh-CN" altLang="en-US" sz="2400" b="1">
                <a:solidFill>
                  <a:schemeClr val="tx1"/>
                </a:solidFill>
              </a:rPr>
              <a:t>为</a:t>
            </a:r>
            <a:r>
              <a:rPr lang="en-US" altLang="zh-CN" sz="2400" b="1">
                <a:solidFill>
                  <a:schemeClr val="tx1"/>
                </a:solidFill>
              </a:rPr>
              <a:t>G</a:t>
            </a:r>
            <a:r>
              <a:rPr lang="zh-CN" altLang="en-US" sz="2400" b="1">
                <a:solidFill>
                  <a:schemeClr val="tx1"/>
                </a:solidFill>
              </a:rPr>
              <a:t>中的一个流</a:t>
            </a:r>
            <a:r>
              <a:rPr lang="zh-CN" altLang="en-US" sz="2400">
                <a:solidFill>
                  <a:schemeClr val="tx1"/>
                </a:solidFill>
              </a:rPr>
              <a:t>。设     为由流</a:t>
            </a:r>
            <a:r>
              <a:rPr lang="en-US" altLang="zh-CN" sz="2400" i="1">
                <a:solidFill>
                  <a:schemeClr val="tx1"/>
                </a:solidFill>
              </a:rPr>
              <a:t>f </a:t>
            </a:r>
            <a:r>
              <a:rPr lang="zh-CN" altLang="en-US" sz="2400">
                <a:solidFill>
                  <a:schemeClr val="tx1"/>
                </a:solidFill>
              </a:rPr>
              <a:t>所诱导的</a:t>
            </a:r>
            <a:r>
              <a:rPr lang="en-US" altLang="zh-CN" sz="2400">
                <a:solidFill>
                  <a:schemeClr val="tx1"/>
                </a:solidFill>
              </a:rPr>
              <a:t>G</a:t>
            </a:r>
            <a:r>
              <a:rPr lang="zh-CN" altLang="en-US" sz="2400">
                <a:solidFill>
                  <a:schemeClr val="tx1"/>
                </a:solidFill>
              </a:rPr>
              <a:t>的残存网络，设    为     中的一个流。那么  </a:t>
            </a:r>
            <a:r>
              <a:rPr lang="zh-CN" altLang="en-US" sz="2400" b="1">
                <a:solidFill>
                  <a:srgbClr val="FF0000"/>
                </a:solidFill>
              </a:rPr>
              <a:t>        是</a:t>
            </a:r>
            <a:r>
              <a:rPr lang="en-US" altLang="zh-CN" sz="2400" b="1">
                <a:solidFill>
                  <a:srgbClr val="FF0000"/>
                </a:solidFill>
              </a:rPr>
              <a:t>G</a:t>
            </a:r>
            <a:r>
              <a:rPr lang="zh-CN" altLang="en-US" sz="2400" b="1">
                <a:solidFill>
                  <a:srgbClr val="FF0000"/>
                </a:solidFill>
              </a:rPr>
              <a:t>的一个流</a:t>
            </a:r>
            <a:r>
              <a:rPr lang="zh-CN" altLang="en-US" sz="2400">
                <a:solidFill>
                  <a:schemeClr val="tx1"/>
                </a:solidFill>
              </a:rPr>
              <a:t>，其值为 ：</a:t>
            </a:r>
          </a:p>
          <a:p>
            <a:pPr>
              <a:lnSpc>
                <a:spcPct val="150000"/>
              </a:lnSpc>
              <a:spcBef>
                <a:spcPct val="0"/>
              </a:spcBef>
              <a:buClrTx/>
              <a:buSzTx/>
              <a:buFont typeface="Arial" panose="020B0604020202020204" pitchFamily="34" charset="0"/>
              <a:buNone/>
            </a:pPr>
            <a:endParaRPr lang="en-US" altLang="zh-CN" sz="2400">
              <a:solidFill>
                <a:schemeClr val="tx1"/>
              </a:solidFill>
              <a:latin typeface="Lucida Sans Unicode" panose="020B0602030504020204" pitchFamily="34" charset="0"/>
              <a:ea typeface="宋体" panose="02010600030101010101" pitchFamily="2" charset="-122"/>
            </a:endParaRPr>
          </a:p>
        </p:txBody>
      </p:sp>
      <p:graphicFrame>
        <p:nvGraphicFramePr>
          <p:cNvPr id="34819" name="对象 3">
            <a:hlinkClick r:id="" action="ppaction://ole?verb=0"/>
            <a:extLst>
              <a:ext uri="{FF2B5EF4-FFF2-40B4-BE49-F238E27FC236}">
                <a16:creationId xmlns:a16="http://schemas.microsoft.com/office/drawing/2014/main" id="{14E82C13-7FF9-4D1F-8ACA-D7B01C1B9416}"/>
              </a:ext>
            </a:extLst>
          </p:cNvPr>
          <p:cNvGraphicFramePr>
            <a:graphicFrameLocks noChangeAspect="1"/>
          </p:cNvGraphicFramePr>
          <p:nvPr/>
        </p:nvGraphicFramePr>
        <p:xfrm>
          <a:off x="3922713" y="1282700"/>
          <a:ext cx="457200" cy="482600"/>
        </p:xfrm>
        <a:graphic>
          <a:graphicData uri="http://schemas.openxmlformats.org/presentationml/2006/ole">
            <mc:AlternateContent xmlns:mc="http://schemas.openxmlformats.org/markup-compatibility/2006">
              <mc:Choice xmlns:v="urn:schemas-microsoft-com:vml" Requires="v">
                <p:oleObj spid="_x0000_s35042" r:id="rId3" imgW="3952875" imgH="4171950" progId="Equation.KSEE3">
                  <p:embed/>
                </p:oleObj>
              </mc:Choice>
              <mc:Fallback>
                <p:oleObj r:id="rId3" imgW="3952875" imgH="4171950" progId="Equation.KSEE3">
                  <p:embed/>
                  <p:pic>
                    <p:nvPicPr>
                      <p:cNvPr id="0" name="对象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22713" y="1282700"/>
                        <a:ext cx="457200"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4820" name="对象 4">
            <a:hlinkClick r:id="" action="ppaction://ole?verb=0"/>
            <a:extLst>
              <a:ext uri="{FF2B5EF4-FFF2-40B4-BE49-F238E27FC236}">
                <a16:creationId xmlns:a16="http://schemas.microsoft.com/office/drawing/2014/main" id="{8B12F1A2-B189-476C-BD19-3E286F8FB9C6}"/>
              </a:ext>
            </a:extLst>
          </p:cNvPr>
          <p:cNvGraphicFramePr>
            <a:graphicFrameLocks noChangeAspect="1"/>
          </p:cNvGraphicFramePr>
          <p:nvPr/>
        </p:nvGraphicFramePr>
        <p:xfrm>
          <a:off x="1903413" y="1909763"/>
          <a:ext cx="357187" cy="465137"/>
        </p:xfrm>
        <a:graphic>
          <a:graphicData uri="http://schemas.openxmlformats.org/presentationml/2006/ole">
            <mc:AlternateContent xmlns:mc="http://schemas.openxmlformats.org/markup-compatibility/2006">
              <mc:Choice xmlns:v="urn:schemas-microsoft-com:vml" Requires="v">
                <p:oleObj spid="_x0000_s35043" r:id="rId5" imgW="3076575" imgH="3952875" progId="Equation.KSEE3">
                  <p:embed/>
                </p:oleObj>
              </mc:Choice>
              <mc:Fallback>
                <p:oleObj r:id="rId5" imgW="3076575" imgH="3952875" progId="Equation.KSEE3">
                  <p:embed/>
                  <p:pic>
                    <p:nvPicPr>
                      <p:cNvPr id="0" name="对象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03413" y="1909763"/>
                        <a:ext cx="357187" cy="465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4821" name="对象 5">
            <a:hlinkClick r:id="" action="ppaction://ole?verb=0"/>
            <a:extLst>
              <a:ext uri="{FF2B5EF4-FFF2-40B4-BE49-F238E27FC236}">
                <a16:creationId xmlns:a16="http://schemas.microsoft.com/office/drawing/2014/main" id="{42A5C762-1694-4712-8472-3D5F447DDC76}"/>
              </a:ext>
            </a:extLst>
          </p:cNvPr>
          <p:cNvGraphicFramePr>
            <a:graphicFrameLocks noChangeAspect="1"/>
          </p:cNvGraphicFramePr>
          <p:nvPr/>
        </p:nvGraphicFramePr>
        <p:xfrm>
          <a:off x="2501900" y="1952625"/>
          <a:ext cx="455613" cy="482600"/>
        </p:xfrm>
        <a:graphic>
          <a:graphicData uri="http://schemas.openxmlformats.org/presentationml/2006/ole">
            <mc:AlternateContent xmlns:mc="http://schemas.openxmlformats.org/markup-compatibility/2006">
              <mc:Choice xmlns:v="urn:schemas-microsoft-com:vml" Requires="v">
                <p:oleObj spid="_x0000_s35044" r:id="rId7" imgW="3952875" imgH="4171950" progId="Equation.KSEE3">
                  <p:embed/>
                </p:oleObj>
              </mc:Choice>
              <mc:Fallback>
                <p:oleObj r:id="rId7" imgW="3952875" imgH="4171950" progId="Equation.KSEE3">
                  <p:embed/>
                  <p:pic>
                    <p:nvPicPr>
                      <p:cNvPr id="0" name="对象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01900" y="1952625"/>
                        <a:ext cx="455613"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4822" name="对象 6">
            <a:hlinkClick r:id="" action="ppaction://ole?verb=0"/>
            <a:extLst>
              <a:ext uri="{FF2B5EF4-FFF2-40B4-BE49-F238E27FC236}">
                <a16:creationId xmlns:a16="http://schemas.microsoft.com/office/drawing/2014/main" id="{E1D7EE47-7181-4239-A436-7BE363131980}"/>
              </a:ext>
            </a:extLst>
          </p:cNvPr>
          <p:cNvGraphicFramePr>
            <a:graphicFrameLocks noChangeAspect="1"/>
          </p:cNvGraphicFramePr>
          <p:nvPr/>
        </p:nvGraphicFramePr>
        <p:xfrm>
          <a:off x="5349875" y="1911350"/>
          <a:ext cx="877888" cy="461963"/>
        </p:xfrm>
        <a:graphic>
          <a:graphicData uri="http://schemas.openxmlformats.org/presentationml/2006/ole">
            <mc:AlternateContent xmlns:mc="http://schemas.openxmlformats.org/markup-compatibility/2006">
              <mc:Choice xmlns:v="urn:schemas-microsoft-com:vml" Requires="v">
                <p:oleObj spid="_x0000_s35045" r:id="rId8" imgW="7458075" imgH="3952875" progId="Equation.KSEE3">
                  <p:embed/>
                </p:oleObj>
              </mc:Choice>
              <mc:Fallback>
                <p:oleObj r:id="rId8" imgW="7458075" imgH="3952875" progId="Equation.KSEE3">
                  <p:embed/>
                  <p:pic>
                    <p:nvPicPr>
                      <p:cNvPr id="0" name="对象 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349875" y="1911350"/>
                        <a:ext cx="87788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4823" name="对象 7">
            <a:hlinkClick r:id="" action="ppaction://ole?verb=0"/>
            <a:extLst>
              <a:ext uri="{FF2B5EF4-FFF2-40B4-BE49-F238E27FC236}">
                <a16:creationId xmlns:a16="http://schemas.microsoft.com/office/drawing/2014/main" id="{571F9EF8-B82F-4A6F-97CB-ABBAEA8AF13B}"/>
              </a:ext>
            </a:extLst>
          </p:cNvPr>
          <p:cNvGraphicFramePr>
            <a:graphicFrameLocks noChangeAspect="1"/>
          </p:cNvGraphicFramePr>
          <p:nvPr/>
        </p:nvGraphicFramePr>
        <p:xfrm>
          <a:off x="2511425" y="2446338"/>
          <a:ext cx="2736850" cy="501650"/>
        </p:xfrm>
        <a:graphic>
          <a:graphicData uri="http://schemas.openxmlformats.org/presentationml/2006/ole">
            <mc:AlternateContent xmlns:mc="http://schemas.openxmlformats.org/markup-compatibility/2006">
              <mc:Choice xmlns:v="urn:schemas-microsoft-com:vml" Requires="v">
                <p:oleObj spid="_x0000_s35046" r:id="rId10" imgW="21507450" imgH="3952875" progId="Equation.KSEE3">
                  <p:embed/>
                </p:oleObj>
              </mc:Choice>
              <mc:Fallback>
                <p:oleObj r:id="rId10" imgW="21507450" imgH="3952875" progId="Equation.KSEE3">
                  <p:embed/>
                  <p:pic>
                    <p:nvPicPr>
                      <p:cNvPr id="0" name="对象 7"/>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511425" y="2446338"/>
                        <a:ext cx="2736850"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文本框 1">
            <a:extLst>
              <a:ext uri="{FF2B5EF4-FFF2-40B4-BE49-F238E27FC236}">
                <a16:creationId xmlns:a16="http://schemas.microsoft.com/office/drawing/2014/main" id="{640C1F16-D80F-48A0-8319-FC418BB94E52}"/>
              </a:ext>
            </a:extLst>
          </p:cNvPr>
          <p:cNvSpPr txBox="1"/>
          <p:nvPr/>
        </p:nvSpPr>
        <p:spPr>
          <a:xfrm>
            <a:off x="107950" y="3611563"/>
            <a:ext cx="8867775" cy="2538412"/>
          </a:xfrm>
          <a:prstGeom prst="rect">
            <a:avLst/>
          </a:prstGeom>
          <a:solidFill>
            <a:schemeClr val="accent1">
              <a:lumMod val="20000"/>
              <a:lumOff val="80000"/>
            </a:schemeClr>
          </a:solidFill>
        </p:spPr>
        <p:txBody>
          <a:bodyPr>
            <a:spAutoFit/>
          </a:bodyPr>
          <a:lstStyle>
            <a:lvl1pPr marL="2147888" indent="-2147888">
              <a:spcBef>
                <a:spcPct val="20000"/>
              </a:spcBef>
              <a:buClr>
                <a:schemeClr val="folHlink"/>
              </a:buClr>
              <a:buSzPct val="60000"/>
              <a:buFont typeface="Wingdings" panose="05000000000000000000" pitchFamily="2" charset="2"/>
              <a:buChar char="n"/>
              <a:defRPr sz="3200">
                <a:solidFill>
                  <a:schemeClr val="tx2"/>
                </a:solidFill>
                <a:latin typeface="微软雅黑" panose="020B0503020204020204" pitchFamily="34" charset="-122"/>
                <a:ea typeface="微软雅黑" panose="020B0503020204020204" pitchFamily="34" charset="-122"/>
              </a:defRPr>
            </a:lvl1pPr>
            <a:lvl2pPr marL="742950" indent="-285750">
              <a:spcBef>
                <a:spcPct val="20000"/>
              </a:spcBef>
              <a:buClr>
                <a:schemeClr val="folHlink"/>
              </a:buClr>
              <a:buSzPct val="60000"/>
              <a:buFont typeface="Wingdings" panose="05000000000000000000" pitchFamily="2" charset="2"/>
              <a:buChar char="n"/>
              <a:defRPr sz="2800">
                <a:solidFill>
                  <a:schemeClr val="tx2"/>
                </a:solidFill>
                <a:latin typeface="微软雅黑" panose="020B0503020204020204" pitchFamily="34" charset="-122"/>
                <a:ea typeface="微软雅黑" panose="020B0503020204020204" pitchFamily="34"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tx2"/>
                </a:solidFill>
                <a:latin typeface="微软雅黑" panose="020B0503020204020204" pitchFamily="34" charset="-122"/>
                <a:ea typeface="微软雅黑" panose="020B0503020204020204" pitchFamily="34" charset="-122"/>
              </a:defRPr>
            </a:lvl3pPr>
            <a:lvl4pPr marL="16002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4pPr>
            <a:lvl5pPr marL="20574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9pPr>
          </a:lstStyle>
          <a:p>
            <a:pPr>
              <a:lnSpc>
                <a:spcPct val="150000"/>
              </a:lnSpc>
              <a:spcBef>
                <a:spcPct val="0"/>
              </a:spcBef>
              <a:buClrTx/>
              <a:buSzTx/>
              <a:buFontTx/>
              <a:buNone/>
              <a:defRPr/>
            </a:pPr>
            <a:r>
              <a:rPr lang="zh-CN" altLang="en-US" sz="2400" b="1">
                <a:solidFill>
                  <a:schemeClr val="tx1"/>
                </a:solidFill>
              </a:rPr>
              <a:t>引理</a:t>
            </a:r>
            <a:r>
              <a:rPr lang="en-US" altLang="zh-CN" sz="2400" b="1">
                <a:solidFill>
                  <a:schemeClr val="tx1"/>
                </a:solidFill>
              </a:rPr>
              <a:t>26.1</a:t>
            </a:r>
            <a:r>
              <a:rPr lang="zh-CN" altLang="en-US" sz="2400" b="1">
                <a:solidFill>
                  <a:schemeClr val="tx1"/>
                </a:solidFill>
              </a:rPr>
              <a:t>说明</a:t>
            </a:r>
            <a:r>
              <a:rPr lang="zh-CN" altLang="en-US" sz="2400">
                <a:solidFill>
                  <a:schemeClr val="tx1"/>
                </a:solidFill>
              </a:rPr>
              <a:t>：如果在</a:t>
            </a:r>
            <a:r>
              <a:rPr lang="en-US" altLang="zh-CN" sz="2400">
                <a:solidFill>
                  <a:schemeClr val="tx1"/>
                </a:solidFill>
              </a:rPr>
              <a:t>G' </a:t>
            </a:r>
            <a:r>
              <a:rPr lang="zh-CN" altLang="en-US" sz="2400">
                <a:solidFill>
                  <a:schemeClr val="tx1"/>
                </a:solidFill>
              </a:rPr>
              <a:t>中能够找到一个合法的流</a:t>
            </a:r>
            <a:r>
              <a:rPr lang="en-US" altLang="zh-CN" sz="2400" i="1">
                <a:solidFill>
                  <a:schemeClr val="tx1"/>
                </a:solidFill>
              </a:rPr>
              <a:t>f' </a:t>
            </a:r>
            <a:r>
              <a:rPr lang="zh-CN" altLang="en-US" sz="2400">
                <a:solidFill>
                  <a:schemeClr val="tx1"/>
                </a:solidFill>
              </a:rPr>
              <a:t>，则可以用</a:t>
            </a:r>
            <a:r>
              <a:rPr lang="en-US" altLang="zh-CN" sz="2400" i="1">
                <a:solidFill>
                  <a:schemeClr val="tx1"/>
                </a:solidFill>
              </a:rPr>
              <a:t>f' </a:t>
            </a:r>
            <a:r>
              <a:rPr lang="zh-CN" altLang="en-US" sz="2400">
                <a:solidFill>
                  <a:schemeClr val="tx1"/>
                </a:solidFill>
              </a:rPr>
              <a:t>对</a:t>
            </a:r>
            <a:r>
              <a:rPr lang="en-US" altLang="zh-CN" sz="2400">
                <a:solidFill>
                  <a:schemeClr val="tx1"/>
                </a:solidFill>
              </a:rPr>
              <a:t>G</a:t>
            </a:r>
            <a:r>
              <a:rPr lang="zh-CN" altLang="en-US" sz="2400">
                <a:solidFill>
                  <a:schemeClr val="tx1"/>
                </a:solidFill>
              </a:rPr>
              <a:t>上原来的流</a:t>
            </a:r>
            <a:r>
              <a:rPr lang="en-US" altLang="zh-CN" sz="2400" i="1">
                <a:solidFill>
                  <a:schemeClr val="tx1"/>
                </a:solidFill>
              </a:rPr>
              <a:t>f </a:t>
            </a:r>
            <a:r>
              <a:rPr lang="zh-CN" altLang="en-US" sz="2400">
                <a:solidFill>
                  <a:schemeClr val="tx1"/>
                </a:solidFill>
              </a:rPr>
              <a:t>进行调整，调整的结果是：</a:t>
            </a:r>
            <a:endParaRPr lang="en-US" altLang="zh-CN" sz="2400">
              <a:solidFill>
                <a:schemeClr val="tx1"/>
              </a:solidFill>
            </a:endParaRPr>
          </a:p>
          <a:p>
            <a:pPr>
              <a:lnSpc>
                <a:spcPct val="150000"/>
              </a:lnSpc>
              <a:spcBef>
                <a:spcPct val="0"/>
              </a:spcBef>
              <a:buClrTx/>
              <a:buSzTx/>
              <a:buFontTx/>
              <a:buNone/>
              <a:defRPr/>
            </a:pPr>
            <a:endParaRPr lang="en-US" altLang="zh-CN" sz="2400">
              <a:solidFill>
                <a:schemeClr val="tx1"/>
              </a:solidFill>
            </a:endParaRPr>
          </a:p>
          <a:p>
            <a:pPr>
              <a:lnSpc>
                <a:spcPct val="150000"/>
              </a:lnSpc>
              <a:spcBef>
                <a:spcPts val="1800"/>
              </a:spcBef>
              <a:buClrTx/>
              <a:buSzTx/>
              <a:buFontTx/>
              <a:buNone/>
              <a:defRPr/>
            </a:pPr>
            <a:r>
              <a:rPr lang="zh-CN" altLang="en-US" sz="2400">
                <a:solidFill>
                  <a:schemeClr val="tx1"/>
                </a:solidFill>
              </a:rPr>
              <a:t>                       </a:t>
            </a:r>
            <a:r>
              <a:rPr lang="zh-CN" altLang="en-US" sz="2400" b="1">
                <a:solidFill>
                  <a:schemeClr val="tx1"/>
                </a:solidFill>
              </a:rPr>
              <a:t>如果</a:t>
            </a:r>
            <a:r>
              <a:rPr lang="en-US" altLang="zh-CN" sz="2400" b="1">
                <a:solidFill>
                  <a:schemeClr val="tx1"/>
                </a:solidFill>
              </a:rPr>
              <a:t>|</a:t>
            </a:r>
            <a:r>
              <a:rPr lang="en-US" altLang="zh-CN" sz="2400" b="1" i="1">
                <a:solidFill>
                  <a:schemeClr val="tx1"/>
                </a:solidFill>
              </a:rPr>
              <a:t>f' </a:t>
            </a:r>
            <a:r>
              <a:rPr lang="en-US" altLang="zh-CN" sz="2400" b="1">
                <a:solidFill>
                  <a:schemeClr val="tx1"/>
                </a:solidFill>
              </a:rPr>
              <a:t>|&gt;0</a:t>
            </a:r>
            <a:r>
              <a:rPr lang="zh-CN" altLang="en-US" sz="2400" b="1">
                <a:solidFill>
                  <a:schemeClr val="tx1"/>
                </a:solidFill>
              </a:rPr>
              <a:t>，则可以达到对</a:t>
            </a:r>
            <a:r>
              <a:rPr lang="en-US" altLang="zh-CN" sz="2400" b="1" i="1">
                <a:solidFill>
                  <a:schemeClr val="tx1"/>
                </a:solidFill>
              </a:rPr>
              <a:t>f </a:t>
            </a:r>
            <a:r>
              <a:rPr lang="zh-CN" altLang="en-US" sz="2400" b="1">
                <a:solidFill>
                  <a:schemeClr val="tx1"/>
                </a:solidFill>
              </a:rPr>
              <a:t>递增的效果。</a:t>
            </a:r>
          </a:p>
        </p:txBody>
      </p:sp>
      <p:graphicFrame>
        <p:nvGraphicFramePr>
          <p:cNvPr id="34825" name="对象 7">
            <a:hlinkClick r:id="" action="ppaction://ole?verb=0"/>
            <a:extLst>
              <a:ext uri="{FF2B5EF4-FFF2-40B4-BE49-F238E27FC236}">
                <a16:creationId xmlns:a16="http://schemas.microsoft.com/office/drawing/2014/main" id="{117CEACA-D137-493D-B1DB-365C63414A4E}"/>
              </a:ext>
            </a:extLst>
          </p:cNvPr>
          <p:cNvGraphicFramePr>
            <a:graphicFrameLocks noChangeAspect="1"/>
          </p:cNvGraphicFramePr>
          <p:nvPr/>
        </p:nvGraphicFramePr>
        <p:xfrm>
          <a:off x="3779838" y="4910138"/>
          <a:ext cx="2824162" cy="517525"/>
        </p:xfrm>
        <a:graphic>
          <a:graphicData uri="http://schemas.openxmlformats.org/presentationml/2006/ole">
            <mc:AlternateContent xmlns:mc="http://schemas.openxmlformats.org/markup-compatibility/2006">
              <mc:Choice xmlns:v="urn:schemas-microsoft-com:vml" Requires="v">
                <p:oleObj spid="_x0000_s35047" r:id="rId12" imgW="21507450" imgH="3952875" progId="Equation.KSEE3">
                  <p:embed/>
                </p:oleObj>
              </mc:Choice>
              <mc:Fallback>
                <p:oleObj r:id="rId12" imgW="21507450" imgH="3952875" progId="Equation.KSEE3">
                  <p:embed/>
                  <p:pic>
                    <p:nvPicPr>
                      <p:cNvPr id="0" name="对象 7"/>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779838" y="4910138"/>
                        <a:ext cx="2824162"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文本框 1">
            <a:extLst>
              <a:ext uri="{FF2B5EF4-FFF2-40B4-BE49-F238E27FC236}">
                <a16:creationId xmlns:a16="http://schemas.microsoft.com/office/drawing/2014/main" id="{59745923-FB1F-4CD8-AC3C-02AA84553A60}"/>
              </a:ext>
            </a:extLst>
          </p:cNvPr>
          <p:cNvSpPr txBox="1">
            <a:spLocks noChangeArrowheads="1"/>
          </p:cNvSpPr>
          <p:nvPr/>
        </p:nvSpPr>
        <p:spPr bwMode="auto">
          <a:xfrm>
            <a:off x="107950" y="1196975"/>
            <a:ext cx="8928100" cy="42005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527175" indent="-1527175">
              <a:spcBef>
                <a:spcPct val="20000"/>
              </a:spcBef>
              <a:buClr>
                <a:schemeClr val="folHlink"/>
              </a:buClr>
              <a:buSzPct val="60000"/>
              <a:buFont typeface="Wingdings" panose="05000000000000000000" pitchFamily="2" charset="2"/>
              <a:buChar char="n"/>
              <a:defRPr sz="3200">
                <a:solidFill>
                  <a:schemeClr val="tx2"/>
                </a:solidFill>
                <a:latin typeface="微软雅黑" panose="020B0503020204020204" pitchFamily="34" charset="-122"/>
                <a:ea typeface="微软雅黑" panose="020B0503020204020204" pitchFamily="34" charset="-122"/>
              </a:defRPr>
            </a:lvl1pPr>
            <a:lvl2pPr marL="742950" indent="-285750">
              <a:spcBef>
                <a:spcPct val="20000"/>
              </a:spcBef>
              <a:buClr>
                <a:schemeClr val="folHlink"/>
              </a:buClr>
              <a:buSzPct val="60000"/>
              <a:buFont typeface="Wingdings" panose="05000000000000000000" pitchFamily="2" charset="2"/>
              <a:buChar char="n"/>
              <a:defRPr sz="2800">
                <a:solidFill>
                  <a:schemeClr val="tx2"/>
                </a:solidFill>
                <a:latin typeface="微软雅黑" panose="020B0503020204020204" pitchFamily="34" charset="-122"/>
                <a:ea typeface="微软雅黑" panose="020B0503020204020204" pitchFamily="34"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tx2"/>
                </a:solidFill>
                <a:latin typeface="微软雅黑" panose="020B0503020204020204" pitchFamily="34" charset="-122"/>
                <a:ea typeface="微软雅黑" panose="020B0503020204020204" pitchFamily="34" charset="-122"/>
              </a:defRPr>
            </a:lvl3pPr>
            <a:lvl4pPr marL="16002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4pPr>
            <a:lvl5pPr marL="20574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9pPr>
          </a:lstStyle>
          <a:p>
            <a:pPr>
              <a:lnSpc>
                <a:spcPct val="150000"/>
              </a:lnSpc>
              <a:spcBef>
                <a:spcPct val="0"/>
              </a:spcBef>
              <a:buClrTx/>
              <a:buSzTx/>
              <a:buFont typeface="Arial" panose="020B0604020202020204" pitchFamily="34" charset="0"/>
              <a:buNone/>
            </a:pPr>
            <a:r>
              <a:rPr lang="zh-CN" altLang="en-US" sz="2800" b="1">
                <a:solidFill>
                  <a:schemeClr val="tx1"/>
                </a:solidFill>
              </a:rPr>
              <a:t>引理</a:t>
            </a:r>
            <a:r>
              <a:rPr lang="en-US" altLang="zh-CN" sz="2800" b="1">
                <a:solidFill>
                  <a:schemeClr val="tx1"/>
                </a:solidFill>
              </a:rPr>
              <a:t>26.1</a:t>
            </a:r>
            <a:r>
              <a:rPr lang="zh-CN" altLang="en-US" sz="2800" b="1">
                <a:solidFill>
                  <a:schemeClr val="tx1"/>
                </a:solidFill>
              </a:rPr>
              <a:t>的证明思路</a:t>
            </a:r>
            <a:r>
              <a:rPr lang="zh-CN" altLang="en-US" sz="2800">
                <a:solidFill>
                  <a:schemeClr val="tx1"/>
                </a:solidFill>
                <a:latin typeface="Lucida Sans Unicode" panose="020B0602030504020204" pitchFamily="34" charset="0"/>
                <a:ea typeface="宋体" panose="02010600030101010101" pitchFamily="2" charset="-122"/>
              </a:rPr>
              <a:t>：</a:t>
            </a:r>
            <a:endParaRPr lang="en-US" altLang="zh-CN" sz="2800">
              <a:solidFill>
                <a:schemeClr val="tx1"/>
              </a:solidFill>
              <a:latin typeface="Lucida Sans Unicode" panose="020B0602030504020204" pitchFamily="34" charset="0"/>
              <a:ea typeface="宋体" panose="02010600030101010101" pitchFamily="2" charset="-122"/>
            </a:endParaRPr>
          </a:p>
          <a:p>
            <a:pPr>
              <a:lnSpc>
                <a:spcPct val="150000"/>
              </a:lnSpc>
              <a:spcBef>
                <a:spcPct val="0"/>
              </a:spcBef>
              <a:buClrTx/>
              <a:buSzTx/>
              <a:buFont typeface="Arial" panose="020B0604020202020204" pitchFamily="34" charset="0"/>
              <a:buNone/>
            </a:pPr>
            <a:r>
              <a:rPr lang="en-US" altLang="zh-CN" sz="2800">
                <a:solidFill>
                  <a:schemeClr val="tx1"/>
                </a:solidFill>
                <a:latin typeface="Lucida Sans Unicode" panose="020B0602030504020204" pitchFamily="34" charset="0"/>
                <a:ea typeface="宋体" panose="02010600030101010101" pitchFamily="2" charset="-122"/>
              </a:rPr>
              <a:t>      </a:t>
            </a:r>
            <a:r>
              <a:rPr lang="zh-CN" altLang="en-US" sz="2800">
                <a:solidFill>
                  <a:schemeClr val="tx1"/>
                </a:solidFill>
                <a:latin typeface="Lucida Sans Unicode" panose="020B0602030504020204" pitchFamily="34" charset="0"/>
                <a:ea typeface="宋体" panose="02010600030101010101" pitchFamily="2" charset="-122"/>
              </a:rPr>
              <a:t>首先，证明        是图</a:t>
            </a:r>
            <a:r>
              <a:rPr lang="en-US" altLang="zh-CN" sz="2800">
                <a:solidFill>
                  <a:schemeClr val="tx1"/>
                </a:solidFill>
                <a:latin typeface="Lucida Sans Unicode" panose="020B0602030504020204" pitchFamily="34" charset="0"/>
                <a:ea typeface="宋体" panose="02010600030101010101" pitchFamily="2" charset="-122"/>
              </a:rPr>
              <a:t>G</a:t>
            </a:r>
            <a:r>
              <a:rPr lang="zh-CN" altLang="en-US" sz="2800">
                <a:solidFill>
                  <a:schemeClr val="tx1"/>
                </a:solidFill>
                <a:latin typeface="Lucida Sans Unicode" panose="020B0602030504020204" pitchFamily="34" charset="0"/>
                <a:ea typeface="宋体" panose="02010600030101010101" pitchFamily="2" charset="-122"/>
              </a:rPr>
              <a:t>的一个流，即        对</a:t>
            </a:r>
            <a:r>
              <a:rPr lang="en-US" altLang="zh-CN" sz="2800">
                <a:solidFill>
                  <a:schemeClr val="tx1"/>
                </a:solidFill>
                <a:latin typeface="Lucida Sans Unicode" panose="020B0602030504020204" pitchFamily="34" charset="0"/>
                <a:ea typeface="宋体" panose="02010600030101010101" pitchFamily="2" charset="-122"/>
              </a:rPr>
              <a:t>E</a:t>
            </a:r>
            <a:r>
              <a:rPr lang="zh-CN" altLang="en-US" sz="2800">
                <a:solidFill>
                  <a:schemeClr val="tx1"/>
                </a:solidFill>
                <a:latin typeface="Lucida Sans Unicode" panose="020B0602030504020204" pitchFamily="34" charset="0"/>
                <a:ea typeface="宋体" panose="02010600030101010101" pitchFamily="2" charset="-122"/>
              </a:rPr>
              <a:t>中的每条边满足容量限制，且对每个结点               满足流量守恒性质。</a:t>
            </a:r>
          </a:p>
          <a:p>
            <a:pPr>
              <a:lnSpc>
                <a:spcPct val="150000"/>
              </a:lnSpc>
              <a:spcBef>
                <a:spcPct val="0"/>
              </a:spcBef>
              <a:buClrTx/>
              <a:buSzTx/>
              <a:buFont typeface="Arial" panose="020B0604020202020204" pitchFamily="34" charset="0"/>
              <a:buNone/>
            </a:pPr>
            <a:r>
              <a:rPr lang="zh-CN" altLang="en-US" sz="2800">
                <a:solidFill>
                  <a:schemeClr val="tx1"/>
                </a:solidFill>
                <a:latin typeface="Lucida Sans Unicode" panose="020B0602030504020204" pitchFamily="34" charset="0"/>
                <a:ea typeface="宋体" panose="02010600030101010101" pitchFamily="2" charset="-122"/>
              </a:rPr>
              <a:t>      其次，证明流量值公式成立。</a:t>
            </a:r>
            <a:endParaRPr lang="en-US" altLang="zh-CN" sz="2800">
              <a:solidFill>
                <a:schemeClr val="tx1"/>
              </a:solidFill>
              <a:latin typeface="Lucida Sans Unicode" panose="020B0602030504020204" pitchFamily="34" charset="0"/>
              <a:ea typeface="宋体" panose="02010600030101010101" pitchFamily="2" charset="-122"/>
            </a:endParaRPr>
          </a:p>
          <a:p>
            <a:pPr>
              <a:lnSpc>
                <a:spcPct val="150000"/>
              </a:lnSpc>
              <a:spcBef>
                <a:spcPts val="1800"/>
              </a:spcBef>
              <a:buClrTx/>
              <a:buSzTx/>
              <a:buFont typeface="Arial" panose="020B0604020202020204" pitchFamily="34" charset="0"/>
              <a:buNone/>
            </a:pPr>
            <a:r>
              <a:rPr lang="zh-CN" altLang="en-US" sz="2800" b="1">
                <a:solidFill>
                  <a:schemeClr val="tx1"/>
                </a:solidFill>
              </a:rPr>
              <a:t>       </a:t>
            </a:r>
            <a:r>
              <a:rPr lang="zh-CN" altLang="en-US" sz="2800" b="1">
                <a:solidFill>
                  <a:srgbClr val="FF0000"/>
                </a:solidFill>
              </a:rPr>
              <a:t>证明过程如下：</a:t>
            </a:r>
            <a:endParaRPr lang="en-US" altLang="zh-CN" sz="2800" b="1">
              <a:solidFill>
                <a:srgbClr val="FF0000"/>
              </a:solidFill>
            </a:endParaRPr>
          </a:p>
        </p:txBody>
      </p:sp>
      <p:graphicFrame>
        <p:nvGraphicFramePr>
          <p:cNvPr id="35843" name="对象 9">
            <a:hlinkClick r:id="" action="ppaction://ole?verb=0"/>
            <a:extLst>
              <a:ext uri="{FF2B5EF4-FFF2-40B4-BE49-F238E27FC236}">
                <a16:creationId xmlns:a16="http://schemas.microsoft.com/office/drawing/2014/main" id="{6F555DDE-A9CA-4A36-8D8D-F914909E0EE4}"/>
              </a:ext>
            </a:extLst>
          </p:cNvPr>
          <p:cNvGraphicFramePr>
            <a:graphicFrameLocks noChangeAspect="1"/>
          </p:cNvGraphicFramePr>
          <p:nvPr/>
        </p:nvGraphicFramePr>
        <p:xfrm>
          <a:off x="2606675" y="1978025"/>
          <a:ext cx="876300" cy="463550"/>
        </p:xfrm>
        <a:graphic>
          <a:graphicData uri="http://schemas.openxmlformats.org/presentationml/2006/ole">
            <mc:AlternateContent xmlns:mc="http://schemas.openxmlformats.org/markup-compatibility/2006">
              <mc:Choice xmlns:v="urn:schemas-microsoft-com:vml" Requires="v">
                <p:oleObj spid="_x0000_s35922" r:id="rId3" imgW="7458075" imgH="3952875" progId="Equation.KSEE3">
                  <p:embed/>
                </p:oleObj>
              </mc:Choice>
              <mc:Fallback>
                <p:oleObj r:id="rId3" imgW="7458075" imgH="3952875" progId="Equation.KSEE3">
                  <p:embed/>
                  <p:pic>
                    <p:nvPicPr>
                      <p:cNvPr id="0" name="对象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06675" y="1978025"/>
                        <a:ext cx="876300"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35844" name="图片 1">
            <a:extLst>
              <a:ext uri="{FF2B5EF4-FFF2-40B4-BE49-F238E27FC236}">
                <a16:creationId xmlns:a16="http://schemas.microsoft.com/office/drawing/2014/main" id="{21E4510D-43DF-4D26-A1CF-23C2E249D0EA}"/>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7480300" y="2708275"/>
            <a:ext cx="1373188"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35845" name="对象 9">
            <a:hlinkClick r:id="" action="ppaction://ole?verb=0"/>
            <a:extLst>
              <a:ext uri="{FF2B5EF4-FFF2-40B4-BE49-F238E27FC236}">
                <a16:creationId xmlns:a16="http://schemas.microsoft.com/office/drawing/2014/main" id="{ED7305D6-1B33-4D85-9D1C-160144D9D15F}"/>
              </a:ext>
            </a:extLst>
          </p:cNvPr>
          <p:cNvGraphicFramePr>
            <a:graphicFrameLocks noChangeAspect="1"/>
          </p:cNvGraphicFramePr>
          <p:nvPr/>
        </p:nvGraphicFramePr>
        <p:xfrm>
          <a:off x="6626225" y="2000250"/>
          <a:ext cx="865188" cy="457200"/>
        </p:xfrm>
        <a:graphic>
          <a:graphicData uri="http://schemas.openxmlformats.org/presentationml/2006/ole">
            <mc:AlternateContent xmlns:mc="http://schemas.openxmlformats.org/markup-compatibility/2006">
              <mc:Choice xmlns:v="urn:schemas-microsoft-com:vml" Requires="v">
                <p:oleObj spid="_x0000_s35923" r:id="rId6" imgW="7458075" imgH="3952875" progId="Equation.KSEE3">
                  <p:embed/>
                </p:oleObj>
              </mc:Choice>
              <mc:Fallback>
                <p:oleObj r:id="rId6" imgW="7458075" imgH="3952875" progId="Equation.KSEE3">
                  <p:embed/>
                  <p:pic>
                    <p:nvPicPr>
                      <p:cNvPr id="0" name="对象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26225" y="2000250"/>
                        <a:ext cx="8651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1" name="文本框 10">
            <a:extLst>
              <a:ext uri="{FF2B5EF4-FFF2-40B4-BE49-F238E27FC236}">
                <a16:creationId xmlns:a16="http://schemas.microsoft.com/office/drawing/2014/main" id="{13D5D9EE-A4F8-475F-86C2-5B8B2B0DFFB3}"/>
              </a:ext>
            </a:extLst>
          </p:cNvPr>
          <p:cNvSpPr txBox="1"/>
          <p:nvPr/>
        </p:nvSpPr>
        <p:spPr>
          <a:xfrm>
            <a:off x="6362700" y="3614738"/>
            <a:ext cx="2559050" cy="708025"/>
          </a:xfrm>
          <a:prstGeom prst="rect">
            <a:avLst/>
          </a:prstGeom>
          <a:solidFill>
            <a:schemeClr val="accent1">
              <a:lumMod val="20000"/>
              <a:lumOff val="80000"/>
            </a:schemeClr>
          </a:solidFill>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2"/>
                </a:solidFill>
                <a:latin typeface="微软雅黑" panose="020B0503020204020204" pitchFamily="34" charset="-122"/>
                <a:ea typeface="微软雅黑" panose="020B0503020204020204" pitchFamily="34" charset="-122"/>
              </a:defRPr>
            </a:lvl1pPr>
            <a:lvl2pPr marL="742950" indent="-285750">
              <a:spcBef>
                <a:spcPct val="20000"/>
              </a:spcBef>
              <a:buClr>
                <a:schemeClr val="folHlink"/>
              </a:buClr>
              <a:buSzPct val="60000"/>
              <a:buFont typeface="Wingdings" panose="05000000000000000000" pitchFamily="2" charset="2"/>
              <a:buChar char="n"/>
              <a:defRPr sz="2800">
                <a:solidFill>
                  <a:schemeClr val="tx2"/>
                </a:solidFill>
                <a:latin typeface="微软雅黑" panose="020B0503020204020204" pitchFamily="34" charset="-122"/>
                <a:ea typeface="微软雅黑" panose="020B0503020204020204" pitchFamily="34"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tx2"/>
                </a:solidFill>
                <a:latin typeface="微软雅黑" panose="020B0503020204020204" pitchFamily="34" charset="-122"/>
                <a:ea typeface="微软雅黑" panose="020B0503020204020204" pitchFamily="34" charset="-122"/>
              </a:defRPr>
            </a:lvl3pPr>
            <a:lvl4pPr marL="16002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4pPr>
            <a:lvl5pPr marL="20574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9pPr>
          </a:lstStyle>
          <a:p>
            <a:pPr>
              <a:spcBef>
                <a:spcPct val="0"/>
              </a:spcBef>
              <a:buClrTx/>
              <a:buSzTx/>
              <a:buFontTx/>
              <a:buNone/>
              <a:defRPr/>
            </a:pPr>
            <a:r>
              <a:rPr lang="zh-CN" altLang="en-US" sz="2000">
                <a:solidFill>
                  <a:schemeClr val="tx1"/>
                </a:solidFill>
              </a:rPr>
              <a:t>流必须非负且不能超过给定容量的限制</a:t>
            </a:r>
          </a:p>
        </p:txBody>
      </p:sp>
      <p:sp>
        <p:nvSpPr>
          <p:cNvPr id="12" name="文本框 11">
            <a:extLst>
              <a:ext uri="{FF2B5EF4-FFF2-40B4-BE49-F238E27FC236}">
                <a16:creationId xmlns:a16="http://schemas.microsoft.com/office/drawing/2014/main" id="{18157252-C268-4C77-BACF-7CE9E5F1B2E0}"/>
              </a:ext>
            </a:extLst>
          </p:cNvPr>
          <p:cNvSpPr txBox="1"/>
          <p:nvPr/>
        </p:nvSpPr>
        <p:spPr>
          <a:xfrm>
            <a:off x="6362700" y="4395788"/>
            <a:ext cx="2765425" cy="708025"/>
          </a:xfrm>
          <a:prstGeom prst="rect">
            <a:avLst/>
          </a:prstGeom>
          <a:solidFill>
            <a:schemeClr val="accent1">
              <a:lumMod val="20000"/>
              <a:lumOff val="80000"/>
            </a:schemeClr>
          </a:solidFill>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2"/>
                </a:solidFill>
                <a:latin typeface="微软雅黑" panose="020B0503020204020204" pitchFamily="34" charset="-122"/>
                <a:ea typeface="微软雅黑" panose="020B0503020204020204" pitchFamily="34" charset="-122"/>
              </a:defRPr>
            </a:lvl1pPr>
            <a:lvl2pPr marL="742950" indent="-285750">
              <a:spcBef>
                <a:spcPct val="20000"/>
              </a:spcBef>
              <a:buClr>
                <a:schemeClr val="folHlink"/>
              </a:buClr>
              <a:buSzPct val="60000"/>
              <a:buFont typeface="Wingdings" panose="05000000000000000000" pitchFamily="2" charset="2"/>
              <a:buChar char="n"/>
              <a:defRPr sz="2800">
                <a:solidFill>
                  <a:schemeClr val="tx2"/>
                </a:solidFill>
                <a:latin typeface="微软雅黑" panose="020B0503020204020204" pitchFamily="34" charset="-122"/>
                <a:ea typeface="微软雅黑" panose="020B0503020204020204" pitchFamily="34"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tx2"/>
                </a:solidFill>
                <a:latin typeface="微软雅黑" panose="020B0503020204020204" pitchFamily="34" charset="-122"/>
                <a:ea typeface="微软雅黑" panose="020B0503020204020204" pitchFamily="34" charset="-122"/>
              </a:defRPr>
            </a:lvl3pPr>
            <a:lvl4pPr marL="16002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4pPr>
            <a:lvl5pPr marL="20574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9pPr>
          </a:lstStyle>
          <a:p>
            <a:pPr>
              <a:spcBef>
                <a:spcPct val="0"/>
              </a:spcBef>
              <a:buClrTx/>
              <a:buSzTx/>
              <a:buFontTx/>
              <a:buNone/>
              <a:defRPr/>
            </a:pPr>
            <a:r>
              <a:rPr lang="zh-CN" altLang="en-US" sz="2000">
                <a:solidFill>
                  <a:schemeClr val="tx1"/>
                </a:solidFill>
              </a:rPr>
              <a:t>对于非源结点和汇点的结点，流入等于流出</a:t>
            </a:r>
          </a:p>
        </p:txBody>
      </p:sp>
      <p:cxnSp>
        <p:nvCxnSpPr>
          <p:cNvPr id="35848" name="直接箭头连接符 2">
            <a:extLst>
              <a:ext uri="{FF2B5EF4-FFF2-40B4-BE49-F238E27FC236}">
                <a16:creationId xmlns:a16="http://schemas.microsoft.com/office/drawing/2014/main" id="{F5303721-EA0F-4723-ABE4-171C6B75C1C4}"/>
              </a:ext>
            </a:extLst>
          </p:cNvPr>
          <p:cNvCxnSpPr>
            <a:cxnSpLocks noChangeShapeType="1"/>
          </p:cNvCxnSpPr>
          <p:nvPr/>
        </p:nvCxnSpPr>
        <p:spPr bwMode="auto">
          <a:xfrm flipH="1" flipV="1">
            <a:off x="4932363" y="3101975"/>
            <a:ext cx="1430337" cy="512763"/>
          </a:xfrm>
          <a:prstGeom prst="straightConnector1">
            <a:avLst/>
          </a:prstGeom>
          <a:noFill/>
          <a:ln w="38100" algn="ctr">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849" name="直接箭头连接符 14">
            <a:extLst>
              <a:ext uri="{FF2B5EF4-FFF2-40B4-BE49-F238E27FC236}">
                <a16:creationId xmlns:a16="http://schemas.microsoft.com/office/drawing/2014/main" id="{A70C8942-42EA-46D6-BAEC-0AE5A6F8C159}"/>
              </a:ext>
            </a:extLst>
          </p:cNvPr>
          <p:cNvCxnSpPr>
            <a:cxnSpLocks noChangeShapeType="1"/>
          </p:cNvCxnSpPr>
          <p:nvPr/>
        </p:nvCxnSpPr>
        <p:spPr bwMode="auto">
          <a:xfrm flipH="1" flipV="1">
            <a:off x="4559300" y="3708400"/>
            <a:ext cx="1803400" cy="687388"/>
          </a:xfrm>
          <a:prstGeom prst="straightConnector1">
            <a:avLst/>
          </a:prstGeom>
          <a:noFill/>
          <a:ln w="38100" algn="ctr">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文本框 1">
            <a:extLst>
              <a:ext uri="{FF2B5EF4-FFF2-40B4-BE49-F238E27FC236}">
                <a16:creationId xmlns:a16="http://schemas.microsoft.com/office/drawing/2014/main" id="{28882CB7-B61D-426C-908A-3319DDD02275}"/>
              </a:ext>
            </a:extLst>
          </p:cNvPr>
          <p:cNvSpPr txBox="1">
            <a:spLocks noChangeArrowheads="1"/>
          </p:cNvSpPr>
          <p:nvPr/>
        </p:nvSpPr>
        <p:spPr bwMode="auto">
          <a:xfrm>
            <a:off x="250825" y="333375"/>
            <a:ext cx="8713788" cy="62785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2"/>
                </a:solidFill>
                <a:latin typeface="微软雅黑" panose="020B0503020204020204" pitchFamily="34" charset="-122"/>
                <a:ea typeface="微软雅黑" panose="020B0503020204020204" pitchFamily="34" charset="-122"/>
              </a:defRPr>
            </a:lvl1pPr>
            <a:lvl2pPr marL="742950" indent="-285750">
              <a:spcBef>
                <a:spcPct val="20000"/>
              </a:spcBef>
              <a:buClr>
                <a:schemeClr val="folHlink"/>
              </a:buClr>
              <a:buSzPct val="60000"/>
              <a:buFont typeface="Wingdings" panose="05000000000000000000" pitchFamily="2" charset="2"/>
              <a:buChar char="n"/>
              <a:defRPr sz="2800">
                <a:solidFill>
                  <a:schemeClr val="tx2"/>
                </a:solidFill>
                <a:latin typeface="微软雅黑" panose="020B0503020204020204" pitchFamily="34" charset="-122"/>
                <a:ea typeface="微软雅黑" panose="020B0503020204020204" pitchFamily="34"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tx2"/>
                </a:solidFill>
                <a:latin typeface="微软雅黑" panose="020B0503020204020204" pitchFamily="34" charset="-122"/>
                <a:ea typeface="微软雅黑" panose="020B0503020204020204" pitchFamily="34" charset="-122"/>
              </a:defRPr>
            </a:lvl3pPr>
            <a:lvl4pPr marL="16002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4pPr>
            <a:lvl5pPr marL="20574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9pPr>
          </a:lstStyle>
          <a:p>
            <a:pPr>
              <a:lnSpc>
                <a:spcPct val="150000"/>
              </a:lnSpc>
              <a:spcBef>
                <a:spcPct val="0"/>
              </a:spcBef>
              <a:buClrTx/>
              <a:buSzTx/>
              <a:buFont typeface="Arial" panose="020B0604020202020204" pitchFamily="34" charset="0"/>
              <a:buNone/>
            </a:pPr>
            <a:r>
              <a:rPr lang="zh-CN" altLang="en-US" sz="2400">
                <a:solidFill>
                  <a:schemeClr val="tx1"/>
                </a:solidFill>
              </a:rPr>
              <a:t>首先，证明         是图</a:t>
            </a:r>
            <a:r>
              <a:rPr lang="en-US" altLang="zh-CN" sz="2400">
                <a:solidFill>
                  <a:schemeClr val="tx1"/>
                </a:solidFill>
              </a:rPr>
              <a:t>G</a:t>
            </a:r>
            <a:r>
              <a:rPr lang="zh-CN" altLang="en-US" sz="2400">
                <a:solidFill>
                  <a:schemeClr val="tx1"/>
                </a:solidFill>
              </a:rPr>
              <a:t>的一个流，满足容量限制和流量守恒。</a:t>
            </a:r>
          </a:p>
          <a:p>
            <a:pPr>
              <a:lnSpc>
                <a:spcPct val="150000"/>
              </a:lnSpc>
              <a:spcBef>
                <a:spcPct val="0"/>
              </a:spcBef>
              <a:buClrTx/>
              <a:buSzTx/>
              <a:buFont typeface="Arial" panose="020B0604020202020204" pitchFamily="34" charset="0"/>
              <a:buNone/>
            </a:pPr>
            <a:r>
              <a:rPr lang="en-US" altLang="zh-CN" sz="2400" b="1">
                <a:solidFill>
                  <a:schemeClr val="tx1"/>
                </a:solidFill>
              </a:rPr>
              <a:t>(1) </a:t>
            </a:r>
            <a:r>
              <a:rPr lang="zh-CN" altLang="en-US" sz="2400" b="1">
                <a:solidFill>
                  <a:schemeClr val="tx1"/>
                </a:solidFill>
              </a:rPr>
              <a:t>容量限制</a:t>
            </a:r>
            <a:endParaRPr lang="en-US" altLang="zh-CN" sz="2400" b="1">
              <a:solidFill>
                <a:schemeClr val="tx1"/>
              </a:solidFill>
            </a:endParaRPr>
          </a:p>
          <a:p>
            <a:pPr>
              <a:lnSpc>
                <a:spcPct val="150000"/>
              </a:lnSpc>
              <a:spcBef>
                <a:spcPct val="0"/>
              </a:spcBef>
              <a:buClrTx/>
              <a:buSzTx/>
              <a:buFont typeface="Arial" panose="020B0604020202020204" pitchFamily="34" charset="0"/>
              <a:buNone/>
            </a:pPr>
            <a:r>
              <a:rPr lang="zh-CN" altLang="en-US" sz="2400">
                <a:solidFill>
                  <a:schemeClr val="tx1"/>
                </a:solidFill>
                <a:latin typeface="Lucida Sans Unicode" panose="020B0602030504020204" pitchFamily="34" charset="0"/>
                <a:ea typeface="宋体" panose="02010600030101010101" pitchFamily="2" charset="-122"/>
              </a:rPr>
              <a:t>        根据定义，如果边             ，则                      。而且                                    </a:t>
            </a:r>
          </a:p>
          <a:p>
            <a:pPr>
              <a:lnSpc>
                <a:spcPct val="150000"/>
              </a:lnSpc>
              <a:spcBef>
                <a:spcPct val="0"/>
              </a:spcBef>
              <a:buClrTx/>
              <a:buSzTx/>
              <a:buFont typeface="Arial" panose="020B0604020202020204" pitchFamily="34" charset="0"/>
              <a:buNone/>
            </a:pPr>
            <a:r>
              <a:rPr lang="zh-CN" altLang="en-US" sz="2400">
                <a:solidFill>
                  <a:schemeClr val="tx1"/>
                </a:solidFill>
                <a:latin typeface="Lucida Sans Unicode" panose="020B0602030504020204" pitchFamily="34" charset="0"/>
                <a:ea typeface="宋体" panose="02010600030101010101" pitchFamily="2" charset="-122"/>
              </a:rPr>
              <a:t>       </a:t>
            </a:r>
            <a:endParaRPr lang="en-US" altLang="zh-CN" sz="2400">
              <a:solidFill>
                <a:schemeClr val="tx1"/>
              </a:solidFill>
              <a:latin typeface="Lucida Sans Unicode" panose="020B0602030504020204" pitchFamily="34" charset="0"/>
              <a:ea typeface="宋体" panose="02010600030101010101" pitchFamily="2" charset="-122"/>
            </a:endParaRPr>
          </a:p>
          <a:p>
            <a:pPr>
              <a:lnSpc>
                <a:spcPct val="150000"/>
              </a:lnSpc>
              <a:spcBef>
                <a:spcPct val="0"/>
              </a:spcBef>
              <a:buClrTx/>
              <a:buSzTx/>
              <a:buFont typeface="Arial" panose="020B0604020202020204" pitchFamily="34" charset="0"/>
              <a:buNone/>
            </a:pPr>
            <a:r>
              <a:rPr lang="en-US" altLang="zh-CN" sz="2400">
                <a:solidFill>
                  <a:schemeClr val="tx1"/>
                </a:solidFill>
                <a:latin typeface="Lucida Sans Unicode" panose="020B0602030504020204" pitchFamily="34" charset="0"/>
                <a:ea typeface="宋体" panose="02010600030101010101" pitchFamily="2" charset="-122"/>
              </a:rPr>
              <a:t>  </a:t>
            </a:r>
            <a:r>
              <a:rPr lang="zh-CN" altLang="en-US" sz="2400">
                <a:solidFill>
                  <a:schemeClr val="tx1"/>
                </a:solidFill>
                <a:latin typeface="Lucida Sans Unicode" panose="020B0602030504020204" pitchFamily="34" charset="0"/>
                <a:ea typeface="宋体" panose="02010600030101010101" pitchFamily="2" charset="-122"/>
              </a:rPr>
              <a:t>因此</a:t>
            </a:r>
            <a:r>
              <a:rPr lang="en-US" altLang="zh-CN" sz="2400">
                <a:solidFill>
                  <a:schemeClr val="tx1"/>
                </a:solidFill>
                <a:latin typeface="Lucida Sans Unicode" panose="020B0602030504020204" pitchFamily="34" charset="0"/>
                <a:ea typeface="宋体" panose="02010600030101010101" pitchFamily="2" charset="-122"/>
              </a:rPr>
              <a:t>,</a:t>
            </a:r>
            <a:endParaRPr lang="zh-CN" altLang="en-US" sz="2400">
              <a:solidFill>
                <a:schemeClr val="tx1"/>
              </a:solidFill>
              <a:latin typeface="Lucida Sans Unicode" panose="020B0602030504020204" pitchFamily="34" charset="0"/>
              <a:ea typeface="宋体" panose="02010600030101010101" pitchFamily="2" charset="-122"/>
            </a:endParaRPr>
          </a:p>
          <a:p>
            <a:pPr>
              <a:lnSpc>
                <a:spcPct val="150000"/>
              </a:lnSpc>
              <a:spcBef>
                <a:spcPct val="0"/>
              </a:spcBef>
              <a:buClrTx/>
              <a:buSzTx/>
              <a:buFont typeface="Arial" panose="020B0604020202020204" pitchFamily="34" charset="0"/>
              <a:buNone/>
            </a:pPr>
            <a:endParaRPr lang="zh-CN" altLang="en-US" sz="2400">
              <a:solidFill>
                <a:schemeClr val="tx1"/>
              </a:solidFill>
              <a:latin typeface="Lucida Sans Unicode" panose="020B0602030504020204" pitchFamily="34" charset="0"/>
              <a:ea typeface="宋体" panose="02010600030101010101" pitchFamily="2" charset="-122"/>
            </a:endParaRPr>
          </a:p>
          <a:p>
            <a:pPr>
              <a:lnSpc>
                <a:spcPct val="150000"/>
              </a:lnSpc>
              <a:spcBef>
                <a:spcPct val="0"/>
              </a:spcBef>
              <a:buClrTx/>
              <a:buSzTx/>
              <a:buFont typeface="Arial" panose="020B0604020202020204" pitchFamily="34" charset="0"/>
              <a:buNone/>
            </a:pPr>
            <a:endParaRPr lang="zh-CN" altLang="en-US" sz="2400">
              <a:solidFill>
                <a:schemeClr val="tx1"/>
              </a:solidFill>
              <a:latin typeface="Lucida Sans Unicode" panose="020B0602030504020204" pitchFamily="34" charset="0"/>
              <a:ea typeface="宋体" panose="02010600030101010101" pitchFamily="2" charset="-122"/>
            </a:endParaRPr>
          </a:p>
          <a:p>
            <a:pPr>
              <a:lnSpc>
                <a:spcPct val="150000"/>
              </a:lnSpc>
              <a:spcBef>
                <a:spcPct val="0"/>
              </a:spcBef>
              <a:buClrTx/>
              <a:buSzTx/>
              <a:buFont typeface="Arial" panose="020B0604020202020204" pitchFamily="34" charset="0"/>
              <a:buNone/>
            </a:pPr>
            <a:endParaRPr lang="zh-CN" altLang="en-US" sz="2400">
              <a:solidFill>
                <a:schemeClr val="tx1"/>
              </a:solidFill>
              <a:latin typeface="Lucida Sans Unicode" panose="020B0602030504020204" pitchFamily="34" charset="0"/>
              <a:ea typeface="宋体" panose="02010600030101010101" pitchFamily="2" charset="-122"/>
            </a:endParaRPr>
          </a:p>
          <a:p>
            <a:pPr>
              <a:lnSpc>
                <a:spcPct val="150000"/>
              </a:lnSpc>
              <a:spcBef>
                <a:spcPct val="0"/>
              </a:spcBef>
              <a:buClrTx/>
              <a:buSzTx/>
              <a:buFont typeface="Arial" panose="020B0604020202020204" pitchFamily="34" charset="0"/>
              <a:buNone/>
            </a:pPr>
            <a:endParaRPr lang="zh-CN" altLang="en-US" sz="2400">
              <a:solidFill>
                <a:schemeClr val="tx1"/>
              </a:solidFill>
              <a:latin typeface="Lucida Sans Unicode" panose="020B0602030504020204" pitchFamily="34" charset="0"/>
              <a:ea typeface="宋体" panose="02010600030101010101" pitchFamily="2" charset="-122"/>
            </a:endParaRPr>
          </a:p>
          <a:p>
            <a:pPr>
              <a:lnSpc>
                <a:spcPct val="150000"/>
              </a:lnSpc>
              <a:spcBef>
                <a:spcPct val="0"/>
              </a:spcBef>
              <a:buClrTx/>
              <a:buSzTx/>
              <a:buFont typeface="Arial" panose="020B0604020202020204" pitchFamily="34" charset="0"/>
              <a:buNone/>
            </a:pPr>
            <a:r>
              <a:rPr lang="zh-CN" altLang="en-US" sz="2400">
                <a:solidFill>
                  <a:schemeClr val="tx1"/>
                </a:solidFill>
              </a:rPr>
              <a:t>                          </a:t>
            </a:r>
            <a:r>
              <a:rPr lang="zh-CN" altLang="en-US" sz="2400" b="1">
                <a:solidFill>
                  <a:srgbClr val="0000FF"/>
                </a:solidFill>
              </a:rPr>
              <a:t>即，       是非负值。</a:t>
            </a:r>
          </a:p>
          <a:p>
            <a:pPr>
              <a:lnSpc>
                <a:spcPct val="150000"/>
              </a:lnSpc>
              <a:spcBef>
                <a:spcPct val="0"/>
              </a:spcBef>
              <a:buClrTx/>
              <a:buSzTx/>
              <a:buFont typeface="Arial" panose="020B0604020202020204" pitchFamily="34" charset="0"/>
              <a:buNone/>
            </a:pPr>
            <a:endParaRPr lang="en-US" altLang="zh-CN" sz="2800">
              <a:solidFill>
                <a:schemeClr val="tx1"/>
              </a:solidFill>
              <a:latin typeface="华文新魏" panose="02010800040101010101" pitchFamily="2" charset="-122"/>
              <a:ea typeface="华文新魏" panose="02010800040101010101" pitchFamily="2" charset="-122"/>
            </a:endParaRPr>
          </a:p>
        </p:txBody>
      </p:sp>
      <p:graphicFrame>
        <p:nvGraphicFramePr>
          <p:cNvPr id="36867" name="对象 9">
            <a:hlinkClick r:id="" action="ppaction://ole?verb=0"/>
            <a:extLst>
              <a:ext uri="{FF2B5EF4-FFF2-40B4-BE49-F238E27FC236}">
                <a16:creationId xmlns:a16="http://schemas.microsoft.com/office/drawing/2014/main" id="{CD518F9B-446A-4437-819C-CA969DBCD658}"/>
              </a:ext>
            </a:extLst>
          </p:cNvPr>
          <p:cNvGraphicFramePr>
            <a:graphicFrameLocks noChangeAspect="1"/>
          </p:cNvGraphicFramePr>
          <p:nvPr/>
        </p:nvGraphicFramePr>
        <p:xfrm>
          <a:off x="1835150" y="466725"/>
          <a:ext cx="815975" cy="431800"/>
        </p:xfrm>
        <a:graphic>
          <a:graphicData uri="http://schemas.openxmlformats.org/presentationml/2006/ole">
            <mc:AlternateContent xmlns:mc="http://schemas.openxmlformats.org/markup-compatibility/2006">
              <mc:Choice xmlns:v="urn:schemas-microsoft-com:vml" Requires="v">
                <p:oleObj spid="_x0000_s37091" r:id="rId3" imgW="7458075" imgH="3952875" progId="Equation.KSEE3">
                  <p:embed/>
                </p:oleObj>
              </mc:Choice>
              <mc:Fallback>
                <p:oleObj r:id="rId3" imgW="7458075" imgH="3952875" progId="Equation.KSEE3">
                  <p:embed/>
                  <p:pic>
                    <p:nvPicPr>
                      <p:cNvPr id="0" name="对象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35150" y="466725"/>
                        <a:ext cx="815975"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6868" name="对象 1">
            <a:hlinkClick r:id="" action="ppaction://ole?verb=0"/>
            <a:extLst>
              <a:ext uri="{FF2B5EF4-FFF2-40B4-BE49-F238E27FC236}">
                <a16:creationId xmlns:a16="http://schemas.microsoft.com/office/drawing/2014/main" id="{392B6144-E692-4BBB-9046-6C4860283C0D}"/>
              </a:ext>
            </a:extLst>
          </p:cNvPr>
          <p:cNvGraphicFramePr>
            <a:graphicFrameLocks noChangeAspect="1"/>
          </p:cNvGraphicFramePr>
          <p:nvPr/>
        </p:nvGraphicFramePr>
        <p:xfrm>
          <a:off x="3579813" y="1563688"/>
          <a:ext cx="1320800" cy="431800"/>
        </p:xfrm>
        <a:graphic>
          <a:graphicData uri="http://schemas.openxmlformats.org/presentationml/2006/ole">
            <mc:AlternateContent xmlns:mc="http://schemas.openxmlformats.org/markup-compatibility/2006">
              <mc:Choice xmlns:v="urn:schemas-microsoft-com:vml" Requires="v">
                <p:oleObj spid="_x0000_s37092" r:id="rId5" imgW="11410950" imgH="3733800" progId="Equation.KSEE3">
                  <p:embed/>
                </p:oleObj>
              </mc:Choice>
              <mc:Fallback>
                <p:oleObj r:id="rId5" imgW="11410950" imgH="3733800" progId="Equation.KSEE3">
                  <p:embed/>
                  <p:pic>
                    <p:nvPicPr>
                      <p:cNvPr id="0" name="对象 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79813" y="1563688"/>
                        <a:ext cx="132080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6869" name="对象 2">
            <a:hlinkClick r:id="" action="ppaction://ole?verb=0"/>
            <a:extLst>
              <a:ext uri="{FF2B5EF4-FFF2-40B4-BE49-F238E27FC236}">
                <a16:creationId xmlns:a16="http://schemas.microsoft.com/office/drawing/2014/main" id="{561DA8B8-F91B-414B-81BC-92BD349F1855}"/>
              </a:ext>
            </a:extLst>
          </p:cNvPr>
          <p:cNvGraphicFramePr>
            <a:graphicFrameLocks noChangeAspect="1"/>
          </p:cNvGraphicFramePr>
          <p:nvPr/>
        </p:nvGraphicFramePr>
        <p:xfrm>
          <a:off x="5435600" y="1557338"/>
          <a:ext cx="2149475" cy="485775"/>
        </p:xfrm>
        <a:graphic>
          <a:graphicData uri="http://schemas.openxmlformats.org/presentationml/2006/ole">
            <mc:AlternateContent xmlns:mc="http://schemas.openxmlformats.org/markup-compatibility/2006">
              <mc:Choice xmlns:v="urn:schemas-microsoft-com:vml" Requires="v">
                <p:oleObj spid="_x0000_s37093" r:id="rId7" imgW="18430875" imgH="4171950" progId="Equation.KSEE3">
                  <p:embed/>
                </p:oleObj>
              </mc:Choice>
              <mc:Fallback>
                <p:oleObj r:id="rId7" imgW="18430875" imgH="4171950" progId="Equation.KSEE3">
                  <p:embed/>
                  <p:pic>
                    <p:nvPicPr>
                      <p:cNvPr id="0" name="对象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435600" y="1557338"/>
                        <a:ext cx="2149475" cy="48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6870" name="对象 4">
            <a:hlinkClick r:id="" action="ppaction://ole?verb=0"/>
            <a:extLst>
              <a:ext uri="{FF2B5EF4-FFF2-40B4-BE49-F238E27FC236}">
                <a16:creationId xmlns:a16="http://schemas.microsoft.com/office/drawing/2014/main" id="{763232C6-02BF-4FF0-B2A6-559D2C3E1413}"/>
              </a:ext>
            </a:extLst>
          </p:cNvPr>
          <p:cNvGraphicFramePr>
            <a:graphicFrameLocks noChangeAspect="1"/>
          </p:cNvGraphicFramePr>
          <p:nvPr/>
        </p:nvGraphicFramePr>
        <p:xfrm>
          <a:off x="539750" y="2081213"/>
          <a:ext cx="3346450" cy="504825"/>
        </p:xfrm>
        <a:graphic>
          <a:graphicData uri="http://schemas.openxmlformats.org/presentationml/2006/ole">
            <mc:AlternateContent xmlns:mc="http://schemas.openxmlformats.org/markup-compatibility/2006">
              <mc:Choice xmlns:v="urn:schemas-microsoft-com:vml" Requires="v">
                <p:oleObj spid="_x0000_s37094" r:id="rId9" imgW="28965525" imgH="4391025" progId="Equation.KSEE3">
                  <p:embed/>
                </p:oleObj>
              </mc:Choice>
              <mc:Fallback>
                <p:oleObj r:id="rId9" imgW="28965525" imgH="4391025" progId="Equation.KSEE3">
                  <p:embed/>
                  <p:pic>
                    <p:nvPicPr>
                      <p:cNvPr id="0" name="对象 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39750" y="2081213"/>
                        <a:ext cx="3346450"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36871" name="图片 6" descr="15">
            <a:extLst>
              <a:ext uri="{FF2B5EF4-FFF2-40B4-BE49-F238E27FC236}">
                <a16:creationId xmlns:a16="http://schemas.microsoft.com/office/drawing/2014/main" id="{06DF9E51-14CE-4D45-BE6E-E5362669FCBE}"/>
              </a:ext>
            </a:extLst>
          </p:cNvPr>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549275" y="3355975"/>
            <a:ext cx="6675438" cy="187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72" name="文本框 9">
            <a:extLst>
              <a:ext uri="{FF2B5EF4-FFF2-40B4-BE49-F238E27FC236}">
                <a16:creationId xmlns:a16="http://schemas.microsoft.com/office/drawing/2014/main" id="{1C8168E7-D183-4A2C-A39F-A272CF0E3E32}"/>
              </a:ext>
            </a:extLst>
          </p:cNvPr>
          <p:cNvSpPr txBox="1">
            <a:spLocks noChangeArrowheads="1"/>
          </p:cNvSpPr>
          <p:nvPr/>
        </p:nvSpPr>
        <p:spPr bwMode="auto">
          <a:xfrm>
            <a:off x="7575550" y="3441700"/>
            <a:ext cx="191928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2"/>
                </a:solidFill>
                <a:latin typeface="微软雅黑" panose="020B0503020204020204" pitchFamily="34" charset="-122"/>
                <a:ea typeface="微软雅黑" panose="020B0503020204020204" pitchFamily="34" charset="-122"/>
              </a:defRPr>
            </a:lvl1pPr>
            <a:lvl2pPr marL="742950" indent="-285750">
              <a:spcBef>
                <a:spcPct val="20000"/>
              </a:spcBef>
              <a:buClr>
                <a:schemeClr val="folHlink"/>
              </a:buClr>
              <a:buSzPct val="60000"/>
              <a:buFont typeface="Wingdings" panose="05000000000000000000" pitchFamily="2" charset="2"/>
              <a:buChar char="n"/>
              <a:defRPr sz="2800">
                <a:solidFill>
                  <a:schemeClr val="tx2"/>
                </a:solidFill>
                <a:latin typeface="微软雅黑" panose="020B0503020204020204" pitchFamily="34" charset="-122"/>
                <a:ea typeface="微软雅黑" panose="020B0503020204020204" pitchFamily="34"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tx2"/>
                </a:solidFill>
                <a:latin typeface="微软雅黑" panose="020B0503020204020204" pitchFamily="34" charset="-122"/>
                <a:ea typeface="微软雅黑" panose="020B0503020204020204" pitchFamily="34" charset="-122"/>
              </a:defRPr>
            </a:lvl3pPr>
            <a:lvl4pPr marL="16002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4pPr>
            <a:lvl5pPr marL="20574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9pPr>
          </a:lstStyle>
          <a:p>
            <a:pPr eaLnBrk="1" hangingPunct="1">
              <a:spcBef>
                <a:spcPct val="0"/>
              </a:spcBef>
              <a:buClrTx/>
              <a:buSzTx/>
              <a:buFont typeface="Arial" panose="020B0604020202020204" pitchFamily="34" charset="0"/>
              <a:buNone/>
            </a:pPr>
            <a:r>
              <a:rPr lang="zh-CN" altLang="en-US" sz="1800">
                <a:solidFill>
                  <a:schemeClr val="tx1"/>
                </a:solidFill>
                <a:latin typeface="Lucida Sans Unicode" panose="020B0602030504020204" pitchFamily="34" charset="0"/>
                <a:ea typeface="宋体" panose="02010600030101010101" pitchFamily="2" charset="-122"/>
              </a:rPr>
              <a:t>（根据定义）</a:t>
            </a:r>
          </a:p>
        </p:txBody>
      </p:sp>
      <p:graphicFrame>
        <p:nvGraphicFramePr>
          <p:cNvPr id="36873" name="对象 12">
            <a:hlinkClick r:id="" action="ppaction://ole?verb=0"/>
            <a:extLst>
              <a:ext uri="{FF2B5EF4-FFF2-40B4-BE49-F238E27FC236}">
                <a16:creationId xmlns:a16="http://schemas.microsoft.com/office/drawing/2014/main" id="{EB8E06FA-8CEE-4DD2-B286-7E692F162AF4}"/>
              </a:ext>
            </a:extLst>
          </p:cNvPr>
          <p:cNvGraphicFramePr>
            <a:graphicFrameLocks noChangeAspect="1"/>
          </p:cNvGraphicFramePr>
          <p:nvPr/>
        </p:nvGraphicFramePr>
        <p:xfrm>
          <a:off x="6604000" y="4379913"/>
          <a:ext cx="2103438" cy="417512"/>
        </p:xfrm>
        <a:graphic>
          <a:graphicData uri="http://schemas.openxmlformats.org/presentationml/2006/ole">
            <mc:AlternateContent xmlns:mc="http://schemas.openxmlformats.org/markup-compatibility/2006">
              <mc:Choice xmlns:v="urn:schemas-microsoft-com:vml" Requires="v">
                <p:oleObj spid="_x0000_s37095" r:id="rId12" imgW="19964400" imgH="3952875" progId="Equation.KSEE3">
                  <p:embed/>
                </p:oleObj>
              </mc:Choice>
              <mc:Fallback>
                <p:oleObj r:id="rId12" imgW="19964400" imgH="3952875" progId="Equation.KSEE3">
                  <p:embed/>
                  <p:pic>
                    <p:nvPicPr>
                      <p:cNvPr id="0" name="对象 1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604000" y="4379913"/>
                        <a:ext cx="2103438" cy="417512"/>
                      </a:xfrm>
                      <a:prstGeom prst="rect">
                        <a:avLst/>
                      </a:prstGeom>
                      <a:solidFill>
                        <a:srgbClr val="C7FFF0"/>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6874" name="对象 9">
            <a:hlinkClick r:id="" action="ppaction://ole?verb=0"/>
            <a:extLst>
              <a:ext uri="{FF2B5EF4-FFF2-40B4-BE49-F238E27FC236}">
                <a16:creationId xmlns:a16="http://schemas.microsoft.com/office/drawing/2014/main" id="{895D8082-55AA-4D8A-A30F-EE3868F932B1}"/>
              </a:ext>
            </a:extLst>
          </p:cNvPr>
          <p:cNvGraphicFramePr>
            <a:graphicFrameLocks noChangeAspect="1"/>
          </p:cNvGraphicFramePr>
          <p:nvPr/>
        </p:nvGraphicFramePr>
        <p:xfrm>
          <a:off x="3084513" y="5392738"/>
          <a:ext cx="815975" cy="431800"/>
        </p:xfrm>
        <a:graphic>
          <a:graphicData uri="http://schemas.openxmlformats.org/presentationml/2006/ole">
            <mc:AlternateContent xmlns:mc="http://schemas.openxmlformats.org/markup-compatibility/2006">
              <mc:Choice xmlns:v="urn:schemas-microsoft-com:vml" Requires="v">
                <p:oleObj spid="_x0000_s37096" r:id="rId14" imgW="7458075" imgH="3952875" progId="Equation.KSEE3">
                  <p:embed/>
                </p:oleObj>
              </mc:Choice>
              <mc:Fallback>
                <p:oleObj r:id="rId14" imgW="7458075" imgH="3952875" progId="Equation.KSEE3">
                  <p:embed/>
                  <p:pic>
                    <p:nvPicPr>
                      <p:cNvPr id="0" name="对象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84513" y="5392738"/>
                        <a:ext cx="815975"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文本框 1">
            <a:extLst>
              <a:ext uri="{FF2B5EF4-FFF2-40B4-BE49-F238E27FC236}">
                <a16:creationId xmlns:a16="http://schemas.microsoft.com/office/drawing/2014/main" id="{FB85F49D-8415-4CD6-A44E-9FF8D4C9E030}"/>
              </a:ext>
            </a:extLst>
          </p:cNvPr>
          <p:cNvSpPr txBox="1">
            <a:spLocks noChangeArrowheads="1"/>
          </p:cNvSpPr>
          <p:nvPr/>
        </p:nvSpPr>
        <p:spPr bwMode="auto">
          <a:xfrm>
            <a:off x="250825" y="333375"/>
            <a:ext cx="8713788" cy="18462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2"/>
                </a:solidFill>
                <a:latin typeface="微软雅黑" panose="020B0503020204020204" pitchFamily="34" charset="-122"/>
                <a:ea typeface="微软雅黑" panose="020B0503020204020204" pitchFamily="34" charset="-122"/>
              </a:defRPr>
            </a:lvl1pPr>
            <a:lvl2pPr marL="742950" indent="-285750">
              <a:spcBef>
                <a:spcPct val="20000"/>
              </a:spcBef>
              <a:buClr>
                <a:schemeClr val="folHlink"/>
              </a:buClr>
              <a:buSzPct val="60000"/>
              <a:buFont typeface="Wingdings" panose="05000000000000000000" pitchFamily="2" charset="2"/>
              <a:buChar char="n"/>
              <a:defRPr sz="2800">
                <a:solidFill>
                  <a:schemeClr val="tx2"/>
                </a:solidFill>
                <a:latin typeface="微软雅黑" panose="020B0503020204020204" pitchFamily="34" charset="-122"/>
                <a:ea typeface="微软雅黑" panose="020B0503020204020204" pitchFamily="34"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tx2"/>
                </a:solidFill>
                <a:latin typeface="微软雅黑" panose="020B0503020204020204" pitchFamily="34" charset="-122"/>
                <a:ea typeface="微软雅黑" panose="020B0503020204020204" pitchFamily="34" charset="-122"/>
              </a:defRPr>
            </a:lvl3pPr>
            <a:lvl4pPr marL="16002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4pPr>
            <a:lvl5pPr marL="20574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9pPr>
          </a:lstStyle>
          <a:p>
            <a:pPr>
              <a:lnSpc>
                <a:spcPct val="150000"/>
              </a:lnSpc>
              <a:spcBef>
                <a:spcPct val="0"/>
              </a:spcBef>
              <a:buClrTx/>
              <a:buSzTx/>
              <a:buFont typeface="Arial" panose="020B0604020202020204" pitchFamily="34" charset="0"/>
              <a:buNone/>
            </a:pPr>
            <a:r>
              <a:rPr lang="zh-CN" altLang="en-US" sz="2400">
                <a:solidFill>
                  <a:schemeClr val="tx1"/>
                </a:solidFill>
              </a:rPr>
              <a:t> 此外，</a:t>
            </a:r>
          </a:p>
          <a:p>
            <a:pPr algn="ctr">
              <a:lnSpc>
                <a:spcPct val="150000"/>
              </a:lnSpc>
              <a:spcBef>
                <a:spcPct val="0"/>
              </a:spcBef>
              <a:buClrTx/>
              <a:buSzTx/>
              <a:buFont typeface="Arial" panose="020B0604020202020204" pitchFamily="34" charset="0"/>
              <a:buNone/>
            </a:pPr>
            <a:endParaRPr lang="zh-CN" altLang="en-US" sz="2400" b="1">
              <a:solidFill>
                <a:srgbClr val="FF0000"/>
              </a:solidFill>
              <a:latin typeface="Lucida Sans Unicode" panose="020B0602030504020204" pitchFamily="34" charset="0"/>
              <a:ea typeface="宋体" panose="02010600030101010101" pitchFamily="2" charset="-122"/>
            </a:endParaRPr>
          </a:p>
          <a:p>
            <a:pPr>
              <a:lnSpc>
                <a:spcPct val="150000"/>
              </a:lnSpc>
              <a:spcBef>
                <a:spcPct val="0"/>
              </a:spcBef>
              <a:buClrTx/>
              <a:buSzTx/>
              <a:buFont typeface="Arial" panose="020B0604020202020204" pitchFamily="34" charset="0"/>
              <a:buNone/>
            </a:pPr>
            <a:endParaRPr lang="en-US" altLang="zh-CN" sz="2800">
              <a:solidFill>
                <a:schemeClr val="tx1"/>
              </a:solidFill>
              <a:latin typeface="华文新魏" panose="02010800040101010101" pitchFamily="2" charset="-122"/>
              <a:ea typeface="华文新魏" panose="02010800040101010101" pitchFamily="2" charset="-122"/>
            </a:endParaRPr>
          </a:p>
        </p:txBody>
      </p:sp>
      <p:pic>
        <p:nvPicPr>
          <p:cNvPr id="37891" name="图片 13" descr="16">
            <a:extLst>
              <a:ext uri="{FF2B5EF4-FFF2-40B4-BE49-F238E27FC236}">
                <a16:creationId xmlns:a16="http://schemas.microsoft.com/office/drawing/2014/main" id="{F057C059-1288-4A05-A605-CD240ADC473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73063" y="1033463"/>
            <a:ext cx="6294437" cy="2894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892" name="文本框 14">
            <a:extLst>
              <a:ext uri="{FF2B5EF4-FFF2-40B4-BE49-F238E27FC236}">
                <a16:creationId xmlns:a16="http://schemas.microsoft.com/office/drawing/2014/main" id="{CAEDE932-BC8F-4687-B5CB-762CA306AB27}"/>
              </a:ext>
            </a:extLst>
          </p:cNvPr>
          <p:cNvSpPr txBox="1">
            <a:spLocks noChangeArrowheads="1"/>
          </p:cNvSpPr>
          <p:nvPr/>
        </p:nvSpPr>
        <p:spPr bwMode="auto">
          <a:xfrm>
            <a:off x="6772275" y="1643063"/>
            <a:ext cx="1919288"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2"/>
                </a:solidFill>
                <a:latin typeface="微软雅黑" panose="020B0503020204020204" pitchFamily="34" charset="-122"/>
                <a:ea typeface="微软雅黑" panose="020B0503020204020204" pitchFamily="34" charset="-122"/>
              </a:defRPr>
            </a:lvl1pPr>
            <a:lvl2pPr marL="742950" indent="-285750">
              <a:spcBef>
                <a:spcPct val="20000"/>
              </a:spcBef>
              <a:buClr>
                <a:schemeClr val="folHlink"/>
              </a:buClr>
              <a:buSzPct val="60000"/>
              <a:buFont typeface="Wingdings" panose="05000000000000000000" pitchFamily="2" charset="2"/>
              <a:buChar char="n"/>
              <a:defRPr sz="2800">
                <a:solidFill>
                  <a:schemeClr val="tx2"/>
                </a:solidFill>
                <a:latin typeface="微软雅黑" panose="020B0503020204020204" pitchFamily="34" charset="-122"/>
                <a:ea typeface="微软雅黑" panose="020B0503020204020204" pitchFamily="34"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tx2"/>
                </a:solidFill>
                <a:latin typeface="微软雅黑" panose="020B0503020204020204" pitchFamily="34" charset="-122"/>
                <a:ea typeface="微软雅黑" panose="020B0503020204020204" pitchFamily="34" charset="-122"/>
              </a:defRPr>
            </a:lvl3pPr>
            <a:lvl4pPr marL="16002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4pPr>
            <a:lvl5pPr marL="20574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9pPr>
          </a:lstStyle>
          <a:p>
            <a:pPr eaLnBrk="1" hangingPunct="1">
              <a:spcBef>
                <a:spcPct val="0"/>
              </a:spcBef>
              <a:buClrTx/>
              <a:buSzTx/>
              <a:buFont typeface="Arial" panose="020B0604020202020204" pitchFamily="34" charset="0"/>
              <a:buNone/>
            </a:pPr>
            <a:r>
              <a:rPr lang="zh-CN" altLang="en-US" sz="1600">
                <a:solidFill>
                  <a:schemeClr val="tx1"/>
                </a:solidFill>
                <a:latin typeface="Lucida Sans Unicode" panose="020B0602030504020204" pitchFamily="34" charset="0"/>
                <a:ea typeface="宋体" panose="02010600030101010101" pitchFamily="2" charset="-122"/>
              </a:rPr>
              <a:t>（根据定义）</a:t>
            </a:r>
          </a:p>
        </p:txBody>
      </p:sp>
      <p:sp>
        <p:nvSpPr>
          <p:cNvPr id="37893" name="文本框 15">
            <a:extLst>
              <a:ext uri="{FF2B5EF4-FFF2-40B4-BE49-F238E27FC236}">
                <a16:creationId xmlns:a16="http://schemas.microsoft.com/office/drawing/2014/main" id="{A1C11A53-70D2-4E3A-999F-58CACB1C9D32}"/>
              </a:ext>
            </a:extLst>
          </p:cNvPr>
          <p:cNvSpPr txBox="1">
            <a:spLocks noChangeArrowheads="1"/>
          </p:cNvSpPr>
          <p:nvPr/>
        </p:nvSpPr>
        <p:spPr bwMode="auto">
          <a:xfrm>
            <a:off x="6772275" y="2112963"/>
            <a:ext cx="1919288"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2"/>
                </a:solidFill>
                <a:latin typeface="微软雅黑" panose="020B0503020204020204" pitchFamily="34" charset="-122"/>
                <a:ea typeface="微软雅黑" panose="020B0503020204020204" pitchFamily="34" charset="-122"/>
              </a:defRPr>
            </a:lvl1pPr>
            <a:lvl2pPr marL="742950" indent="-285750">
              <a:spcBef>
                <a:spcPct val="20000"/>
              </a:spcBef>
              <a:buClr>
                <a:schemeClr val="folHlink"/>
              </a:buClr>
              <a:buSzPct val="60000"/>
              <a:buFont typeface="Wingdings" panose="05000000000000000000" pitchFamily="2" charset="2"/>
              <a:buChar char="n"/>
              <a:defRPr sz="2800">
                <a:solidFill>
                  <a:schemeClr val="tx2"/>
                </a:solidFill>
                <a:latin typeface="微软雅黑" panose="020B0503020204020204" pitchFamily="34" charset="-122"/>
                <a:ea typeface="微软雅黑" panose="020B0503020204020204" pitchFamily="34"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tx2"/>
                </a:solidFill>
                <a:latin typeface="微软雅黑" panose="020B0503020204020204" pitchFamily="34" charset="-122"/>
                <a:ea typeface="微软雅黑" panose="020B0503020204020204" pitchFamily="34" charset="-122"/>
              </a:defRPr>
            </a:lvl3pPr>
            <a:lvl4pPr marL="16002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4pPr>
            <a:lvl5pPr marL="20574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9pPr>
          </a:lstStyle>
          <a:p>
            <a:pPr eaLnBrk="1" hangingPunct="1">
              <a:spcBef>
                <a:spcPct val="0"/>
              </a:spcBef>
              <a:buClrTx/>
              <a:buSzTx/>
              <a:buFont typeface="Arial" panose="020B0604020202020204" pitchFamily="34" charset="0"/>
              <a:buNone/>
            </a:pPr>
            <a:r>
              <a:rPr lang="zh-CN" altLang="en-US" sz="1600">
                <a:solidFill>
                  <a:schemeClr val="tx1"/>
                </a:solidFill>
                <a:latin typeface="Lucida Sans Unicode" panose="020B0602030504020204" pitchFamily="34" charset="0"/>
                <a:ea typeface="宋体" panose="02010600030101010101" pitchFamily="2" charset="-122"/>
              </a:rPr>
              <a:t>（根据流值非负）</a:t>
            </a:r>
          </a:p>
        </p:txBody>
      </p:sp>
      <p:sp>
        <p:nvSpPr>
          <p:cNvPr id="37894" name="文本框 16">
            <a:extLst>
              <a:ext uri="{FF2B5EF4-FFF2-40B4-BE49-F238E27FC236}">
                <a16:creationId xmlns:a16="http://schemas.microsoft.com/office/drawing/2014/main" id="{3B626438-0879-4CE9-9C42-244F23AF4E06}"/>
              </a:ext>
            </a:extLst>
          </p:cNvPr>
          <p:cNvSpPr txBox="1">
            <a:spLocks noChangeArrowheads="1"/>
          </p:cNvSpPr>
          <p:nvPr/>
        </p:nvSpPr>
        <p:spPr bwMode="auto">
          <a:xfrm>
            <a:off x="6789738" y="2611438"/>
            <a:ext cx="2341562"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2"/>
                </a:solidFill>
                <a:latin typeface="微软雅黑" panose="020B0503020204020204" pitchFamily="34" charset="-122"/>
                <a:ea typeface="微软雅黑" panose="020B0503020204020204" pitchFamily="34" charset="-122"/>
              </a:defRPr>
            </a:lvl1pPr>
            <a:lvl2pPr marL="742950" indent="-285750">
              <a:spcBef>
                <a:spcPct val="20000"/>
              </a:spcBef>
              <a:buClr>
                <a:schemeClr val="folHlink"/>
              </a:buClr>
              <a:buSzPct val="60000"/>
              <a:buFont typeface="Wingdings" panose="05000000000000000000" pitchFamily="2" charset="2"/>
              <a:buChar char="n"/>
              <a:defRPr sz="2800">
                <a:solidFill>
                  <a:schemeClr val="tx2"/>
                </a:solidFill>
                <a:latin typeface="微软雅黑" panose="020B0503020204020204" pitchFamily="34" charset="-122"/>
                <a:ea typeface="微软雅黑" panose="020B0503020204020204" pitchFamily="34"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tx2"/>
                </a:solidFill>
                <a:latin typeface="微软雅黑" panose="020B0503020204020204" pitchFamily="34" charset="-122"/>
                <a:ea typeface="微软雅黑" panose="020B0503020204020204" pitchFamily="34" charset="-122"/>
              </a:defRPr>
            </a:lvl3pPr>
            <a:lvl4pPr marL="16002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4pPr>
            <a:lvl5pPr marL="20574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9pPr>
          </a:lstStyle>
          <a:p>
            <a:pPr eaLnBrk="1" hangingPunct="1">
              <a:spcBef>
                <a:spcPct val="0"/>
              </a:spcBef>
              <a:buClrTx/>
              <a:buSzTx/>
              <a:buFont typeface="Arial" panose="020B0604020202020204" pitchFamily="34" charset="0"/>
              <a:buNone/>
            </a:pPr>
            <a:r>
              <a:rPr lang="zh-CN" altLang="en-US" sz="1600">
                <a:solidFill>
                  <a:schemeClr val="tx1"/>
                </a:solidFill>
                <a:latin typeface="Lucida Sans Unicode" panose="020B0602030504020204" pitchFamily="34" charset="0"/>
                <a:ea typeface="宋体" panose="02010600030101010101" pitchFamily="2" charset="-122"/>
              </a:rPr>
              <a:t>（残存网络容量限制）</a:t>
            </a:r>
          </a:p>
        </p:txBody>
      </p:sp>
      <p:sp>
        <p:nvSpPr>
          <p:cNvPr id="37895" name="文本框 18">
            <a:extLst>
              <a:ext uri="{FF2B5EF4-FFF2-40B4-BE49-F238E27FC236}">
                <a16:creationId xmlns:a16="http://schemas.microsoft.com/office/drawing/2014/main" id="{82BD97BB-2D30-4488-A1FA-CA6CBACBC7CE}"/>
              </a:ext>
            </a:extLst>
          </p:cNvPr>
          <p:cNvSpPr txBox="1">
            <a:spLocks noChangeArrowheads="1"/>
          </p:cNvSpPr>
          <p:nvPr/>
        </p:nvSpPr>
        <p:spPr bwMode="auto">
          <a:xfrm>
            <a:off x="6789738" y="3079750"/>
            <a:ext cx="224631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2"/>
                </a:solidFill>
                <a:latin typeface="微软雅黑" panose="020B0503020204020204" pitchFamily="34" charset="-122"/>
                <a:ea typeface="微软雅黑" panose="020B0503020204020204" pitchFamily="34" charset="-122"/>
              </a:defRPr>
            </a:lvl1pPr>
            <a:lvl2pPr marL="742950" indent="-285750">
              <a:spcBef>
                <a:spcPct val="20000"/>
              </a:spcBef>
              <a:buClr>
                <a:schemeClr val="folHlink"/>
              </a:buClr>
              <a:buSzPct val="60000"/>
              <a:buFont typeface="Wingdings" panose="05000000000000000000" pitchFamily="2" charset="2"/>
              <a:buChar char="n"/>
              <a:defRPr sz="2800">
                <a:solidFill>
                  <a:schemeClr val="tx2"/>
                </a:solidFill>
                <a:latin typeface="微软雅黑" panose="020B0503020204020204" pitchFamily="34" charset="-122"/>
                <a:ea typeface="微软雅黑" panose="020B0503020204020204" pitchFamily="34"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tx2"/>
                </a:solidFill>
                <a:latin typeface="微软雅黑" panose="020B0503020204020204" pitchFamily="34" charset="-122"/>
                <a:ea typeface="微软雅黑" panose="020B0503020204020204" pitchFamily="34" charset="-122"/>
              </a:defRPr>
            </a:lvl3pPr>
            <a:lvl4pPr marL="16002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4pPr>
            <a:lvl5pPr marL="20574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9pPr>
          </a:lstStyle>
          <a:p>
            <a:pPr eaLnBrk="1" hangingPunct="1">
              <a:spcBef>
                <a:spcPct val="0"/>
              </a:spcBef>
              <a:buClrTx/>
              <a:buSzTx/>
              <a:buFont typeface="Arial" panose="020B0604020202020204" pitchFamily="34" charset="0"/>
              <a:buNone/>
            </a:pPr>
            <a:r>
              <a:rPr lang="zh-CN" altLang="en-US" sz="1600">
                <a:solidFill>
                  <a:schemeClr val="tx1"/>
                </a:solidFill>
                <a:latin typeface="Lucida Sans Unicode" panose="020B0602030504020204" pitchFamily="34" charset="0"/>
                <a:ea typeface="宋体" panose="02010600030101010101" pitchFamily="2" charset="-122"/>
              </a:rPr>
              <a:t>（根据残存容量的定义）</a:t>
            </a:r>
          </a:p>
        </p:txBody>
      </p:sp>
      <p:cxnSp>
        <p:nvCxnSpPr>
          <p:cNvPr id="37896" name="直接连接符 2">
            <a:extLst>
              <a:ext uri="{FF2B5EF4-FFF2-40B4-BE49-F238E27FC236}">
                <a16:creationId xmlns:a16="http://schemas.microsoft.com/office/drawing/2014/main" id="{3091378F-D5D7-457D-8025-1E3C861318A4}"/>
              </a:ext>
            </a:extLst>
          </p:cNvPr>
          <p:cNvCxnSpPr>
            <a:cxnSpLocks noChangeShapeType="1"/>
          </p:cNvCxnSpPr>
          <p:nvPr/>
        </p:nvCxnSpPr>
        <p:spPr bwMode="auto">
          <a:xfrm>
            <a:off x="3995738" y="2935288"/>
            <a:ext cx="981075" cy="0"/>
          </a:xfrm>
          <a:prstGeom prst="line">
            <a:avLst/>
          </a:prstGeom>
          <a:noFill/>
          <a:ln w="28575" algn="ctr">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7897" name="直接连接符 19">
            <a:extLst>
              <a:ext uri="{FF2B5EF4-FFF2-40B4-BE49-F238E27FC236}">
                <a16:creationId xmlns:a16="http://schemas.microsoft.com/office/drawing/2014/main" id="{C7EE0381-6050-428D-9019-7A6FD7DE38F6}"/>
              </a:ext>
            </a:extLst>
          </p:cNvPr>
          <p:cNvCxnSpPr>
            <a:cxnSpLocks noChangeShapeType="1"/>
          </p:cNvCxnSpPr>
          <p:nvPr/>
        </p:nvCxnSpPr>
        <p:spPr bwMode="auto">
          <a:xfrm>
            <a:off x="3995738" y="3413125"/>
            <a:ext cx="2232025" cy="0"/>
          </a:xfrm>
          <a:prstGeom prst="line">
            <a:avLst/>
          </a:prstGeom>
          <a:noFill/>
          <a:ln w="28575" algn="ctr">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7898" name="文本框 1">
            <a:extLst>
              <a:ext uri="{FF2B5EF4-FFF2-40B4-BE49-F238E27FC236}">
                <a16:creationId xmlns:a16="http://schemas.microsoft.com/office/drawing/2014/main" id="{F168090B-2A4F-4D9B-BDE6-38F51DB70D0B}"/>
              </a:ext>
            </a:extLst>
          </p:cNvPr>
          <p:cNvSpPr txBox="1">
            <a:spLocks noChangeArrowheads="1"/>
          </p:cNvSpPr>
          <p:nvPr/>
        </p:nvSpPr>
        <p:spPr bwMode="auto">
          <a:xfrm>
            <a:off x="1822450" y="4232275"/>
            <a:ext cx="6421438" cy="6461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2"/>
                </a:solidFill>
                <a:latin typeface="微软雅黑" panose="020B0503020204020204" pitchFamily="34" charset="-122"/>
                <a:ea typeface="微软雅黑" panose="020B0503020204020204" pitchFamily="34" charset="-122"/>
              </a:defRPr>
            </a:lvl1pPr>
            <a:lvl2pPr marL="742950" indent="-285750">
              <a:spcBef>
                <a:spcPct val="20000"/>
              </a:spcBef>
              <a:buClr>
                <a:schemeClr val="folHlink"/>
              </a:buClr>
              <a:buSzPct val="60000"/>
              <a:buFont typeface="Wingdings" panose="05000000000000000000" pitchFamily="2" charset="2"/>
              <a:buChar char="n"/>
              <a:defRPr sz="2800">
                <a:solidFill>
                  <a:schemeClr val="tx2"/>
                </a:solidFill>
                <a:latin typeface="微软雅黑" panose="020B0503020204020204" pitchFamily="34" charset="-122"/>
                <a:ea typeface="微软雅黑" panose="020B0503020204020204" pitchFamily="34"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tx2"/>
                </a:solidFill>
                <a:latin typeface="微软雅黑" panose="020B0503020204020204" pitchFamily="34" charset="-122"/>
                <a:ea typeface="微软雅黑" panose="020B0503020204020204" pitchFamily="34" charset="-122"/>
              </a:defRPr>
            </a:lvl3pPr>
            <a:lvl4pPr marL="16002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4pPr>
            <a:lvl5pPr marL="20574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9pPr>
          </a:lstStyle>
          <a:p>
            <a:pPr>
              <a:lnSpc>
                <a:spcPct val="150000"/>
              </a:lnSpc>
              <a:spcBef>
                <a:spcPct val="0"/>
              </a:spcBef>
              <a:buClrTx/>
              <a:buSzTx/>
              <a:buFont typeface="Arial" panose="020B0604020202020204" pitchFamily="34" charset="0"/>
              <a:buNone/>
            </a:pPr>
            <a:r>
              <a:rPr lang="zh-CN" altLang="en-US" sz="2400">
                <a:solidFill>
                  <a:schemeClr val="tx1"/>
                </a:solidFill>
              </a:rPr>
              <a:t> 即，递增后，流          也不超过容量的限制。</a:t>
            </a:r>
            <a:endParaRPr lang="en-US" altLang="zh-CN" sz="2800">
              <a:solidFill>
                <a:schemeClr val="tx1"/>
              </a:solidFill>
            </a:endParaRPr>
          </a:p>
        </p:txBody>
      </p:sp>
      <p:graphicFrame>
        <p:nvGraphicFramePr>
          <p:cNvPr id="37899" name="对象 9">
            <a:hlinkClick r:id="" action="ppaction://ole?verb=0"/>
            <a:extLst>
              <a:ext uri="{FF2B5EF4-FFF2-40B4-BE49-F238E27FC236}">
                <a16:creationId xmlns:a16="http://schemas.microsoft.com/office/drawing/2014/main" id="{1281E1C0-A9EF-491F-ADA8-85ACDCBBE58B}"/>
              </a:ext>
            </a:extLst>
          </p:cNvPr>
          <p:cNvGraphicFramePr>
            <a:graphicFrameLocks noChangeAspect="1"/>
          </p:cNvGraphicFramePr>
          <p:nvPr/>
        </p:nvGraphicFramePr>
        <p:xfrm>
          <a:off x="4160838" y="4360863"/>
          <a:ext cx="815975" cy="431800"/>
        </p:xfrm>
        <a:graphic>
          <a:graphicData uri="http://schemas.openxmlformats.org/presentationml/2006/ole">
            <mc:AlternateContent xmlns:mc="http://schemas.openxmlformats.org/markup-compatibility/2006">
              <mc:Choice xmlns:v="urn:schemas-microsoft-com:vml" Requires="v">
                <p:oleObj spid="_x0000_s37974" r:id="rId4" imgW="7458075" imgH="3952875" progId="Equation.KSEE3">
                  <p:embed/>
                </p:oleObj>
              </mc:Choice>
              <mc:Fallback>
                <p:oleObj r:id="rId4" imgW="7458075" imgH="3952875" progId="Equation.KSEE3">
                  <p:embed/>
                  <p:pic>
                    <p:nvPicPr>
                      <p:cNvPr id="0" name="对象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60838" y="4360863"/>
                        <a:ext cx="815975"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7900" name="矩形 4">
            <a:extLst>
              <a:ext uri="{FF2B5EF4-FFF2-40B4-BE49-F238E27FC236}">
                <a16:creationId xmlns:a16="http://schemas.microsoft.com/office/drawing/2014/main" id="{A56BC5A6-4518-4942-B380-84DE9A465AA5}"/>
              </a:ext>
            </a:extLst>
          </p:cNvPr>
          <p:cNvSpPr>
            <a:spLocks noChangeArrowheads="1"/>
          </p:cNvSpPr>
          <p:nvPr/>
        </p:nvSpPr>
        <p:spPr bwMode="auto">
          <a:xfrm>
            <a:off x="468313" y="5465763"/>
            <a:ext cx="8401050" cy="461962"/>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2"/>
                </a:solidFill>
                <a:latin typeface="微软雅黑" panose="020B0503020204020204" pitchFamily="34" charset="-122"/>
                <a:ea typeface="微软雅黑" panose="020B0503020204020204" pitchFamily="34" charset="-122"/>
              </a:defRPr>
            </a:lvl1pPr>
            <a:lvl2pPr marL="742950" indent="-285750">
              <a:spcBef>
                <a:spcPct val="20000"/>
              </a:spcBef>
              <a:buClr>
                <a:schemeClr val="folHlink"/>
              </a:buClr>
              <a:buSzPct val="60000"/>
              <a:buFont typeface="Wingdings" panose="05000000000000000000" pitchFamily="2" charset="2"/>
              <a:buChar char="n"/>
              <a:defRPr sz="2800">
                <a:solidFill>
                  <a:schemeClr val="tx2"/>
                </a:solidFill>
                <a:latin typeface="微软雅黑" panose="020B0503020204020204" pitchFamily="34" charset="-122"/>
                <a:ea typeface="微软雅黑" panose="020B0503020204020204" pitchFamily="34"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tx2"/>
                </a:solidFill>
                <a:latin typeface="微软雅黑" panose="020B0503020204020204" pitchFamily="34" charset="-122"/>
                <a:ea typeface="微软雅黑" panose="020B0503020204020204" pitchFamily="34" charset="-122"/>
              </a:defRPr>
            </a:lvl3pPr>
            <a:lvl4pPr marL="16002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4pPr>
            <a:lvl5pPr marL="20574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9pPr>
          </a:lstStyle>
          <a:p>
            <a:pPr eaLnBrk="1" hangingPunct="1">
              <a:spcBef>
                <a:spcPct val="0"/>
              </a:spcBef>
              <a:buClrTx/>
              <a:buSzTx/>
              <a:buFont typeface="Arial" panose="020B0604020202020204" pitchFamily="34" charset="0"/>
              <a:buNone/>
            </a:pPr>
            <a:r>
              <a:rPr lang="zh-CN" altLang="en-US" sz="2400" b="1">
                <a:solidFill>
                  <a:schemeClr val="tx1"/>
                </a:solidFill>
              </a:rPr>
              <a:t>容量限制</a:t>
            </a:r>
            <a:r>
              <a:rPr lang="zh-CN" altLang="en-US" sz="2400">
                <a:solidFill>
                  <a:schemeClr val="tx1"/>
                </a:solidFill>
              </a:rPr>
              <a:t>：对任一结点对</a:t>
            </a:r>
            <a:r>
              <a:rPr lang="en-US" altLang="zh-CN" sz="2400">
                <a:solidFill>
                  <a:schemeClr val="tx1"/>
                </a:solidFill>
              </a:rPr>
              <a:t>u</a:t>
            </a:r>
            <a:r>
              <a:rPr lang="zh-CN" altLang="en-US" sz="2400">
                <a:solidFill>
                  <a:schemeClr val="tx1"/>
                </a:solidFill>
              </a:rPr>
              <a:t>和</a:t>
            </a:r>
            <a:r>
              <a:rPr lang="en-US" altLang="zh-CN" sz="2400">
                <a:solidFill>
                  <a:schemeClr val="tx1"/>
                </a:solidFill>
              </a:rPr>
              <a:t>v</a:t>
            </a:r>
            <a:r>
              <a:rPr lang="zh-CN" altLang="en-US" sz="2400">
                <a:solidFill>
                  <a:schemeClr val="tx1"/>
                </a:solidFill>
              </a:rPr>
              <a:t>，满足</a:t>
            </a:r>
          </a:p>
        </p:txBody>
      </p:sp>
      <p:graphicFrame>
        <p:nvGraphicFramePr>
          <p:cNvPr id="37901" name="对象 30">
            <a:hlinkClick r:id="" action="ppaction://ole?verb=0"/>
            <a:extLst>
              <a:ext uri="{FF2B5EF4-FFF2-40B4-BE49-F238E27FC236}">
                <a16:creationId xmlns:a16="http://schemas.microsoft.com/office/drawing/2014/main" id="{8BC12432-22AF-486C-B5D0-536BE6165791}"/>
              </a:ext>
            </a:extLst>
          </p:cNvPr>
          <p:cNvGraphicFramePr>
            <a:graphicFrameLocks noChangeAspect="1"/>
          </p:cNvGraphicFramePr>
          <p:nvPr/>
        </p:nvGraphicFramePr>
        <p:xfrm>
          <a:off x="5505450" y="5475288"/>
          <a:ext cx="3363913" cy="441325"/>
        </p:xfrm>
        <a:graphic>
          <a:graphicData uri="http://schemas.openxmlformats.org/presentationml/2006/ole">
            <mc:AlternateContent xmlns:mc="http://schemas.openxmlformats.org/markup-compatibility/2006">
              <mc:Choice xmlns:v="urn:schemas-microsoft-com:vml" Requires="v">
                <p:oleObj spid="_x0000_s37975" r:id="rId6" imgW="21069300" imgH="3514725" progId="Equation.KSEE3">
                  <p:embed/>
                </p:oleObj>
              </mc:Choice>
              <mc:Fallback>
                <p:oleObj r:id="rId6" imgW="21069300" imgH="3514725" progId="Equation.KSEE3">
                  <p:embed/>
                  <p:pic>
                    <p:nvPicPr>
                      <p:cNvPr id="0" name="对象 3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505450" y="5475288"/>
                        <a:ext cx="3363913" cy="4413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文本框 1">
            <a:extLst>
              <a:ext uri="{FF2B5EF4-FFF2-40B4-BE49-F238E27FC236}">
                <a16:creationId xmlns:a16="http://schemas.microsoft.com/office/drawing/2014/main" id="{3568E719-383E-4E97-8E12-336530AE39B5}"/>
              </a:ext>
            </a:extLst>
          </p:cNvPr>
          <p:cNvSpPr txBox="1">
            <a:spLocks noChangeArrowheads="1"/>
          </p:cNvSpPr>
          <p:nvPr/>
        </p:nvSpPr>
        <p:spPr bwMode="auto">
          <a:xfrm>
            <a:off x="107950" y="44450"/>
            <a:ext cx="8928100" cy="295433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2"/>
                </a:solidFill>
                <a:latin typeface="微软雅黑" panose="020B0503020204020204" pitchFamily="34" charset="-122"/>
                <a:ea typeface="微软雅黑" panose="020B0503020204020204" pitchFamily="34" charset="-122"/>
              </a:defRPr>
            </a:lvl1pPr>
            <a:lvl2pPr marL="742950" indent="-285750">
              <a:spcBef>
                <a:spcPct val="20000"/>
              </a:spcBef>
              <a:buClr>
                <a:schemeClr val="folHlink"/>
              </a:buClr>
              <a:buSzPct val="60000"/>
              <a:buFont typeface="Wingdings" panose="05000000000000000000" pitchFamily="2" charset="2"/>
              <a:buChar char="n"/>
              <a:defRPr sz="2800">
                <a:solidFill>
                  <a:schemeClr val="tx2"/>
                </a:solidFill>
                <a:latin typeface="微软雅黑" panose="020B0503020204020204" pitchFamily="34" charset="-122"/>
                <a:ea typeface="微软雅黑" panose="020B0503020204020204" pitchFamily="34"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tx2"/>
                </a:solidFill>
                <a:latin typeface="微软雅黑" panose="020B0503020204020204" pitchFamily="34" charset="-122"/>
                <a:ea typeface="微软雅黑" panose="020B0503020204020204" pitchFamily="34" charset="-122"/>
              </a:defRPr>
            </a:lvl3pPr>
            <a:lvl4pPr marL="16002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4pPr>
            <a:lvl5pPr marL="20574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9pPr>
          </a:lstStyle>
          <a:p>
            <a:pPr>
              <a:lnSpc>
                <a:spcPct val="150000"/>
              </a:lnSpc>
              <a:spcBef>
                <a:spcPct val="0"/>
              </a:spcBef>
              <a:buClrTx/>
              <a:buSzTx/>
              <a:buFont typeface="Arial" panose="020B0604020202020204" pitchFamily="34" charset="0"/>
              <a:buNone/>
            </a:pPr>
            <a:r>
              <a:rPr lang="en-US" altLang="zh-CN" sz="2800" b="1">
                <a:solidFill>
                  <a:schemeClr val="tx1"/>
                </a:solidFill>
              </a:rPr>
              <a:t>(2) </a:t>
            </a:r>
            <a:r>
              <a:rPr lang="zh-CN" altLang="en-US" sz="2800" b="1">
                <a:solidFill>
                  <a:schemeClr val="tx1"/>
                </a:solidFill>
              </a:rPr>
              <a:t>流量守恒</a:t>
            </a:r>
            <a:endParaRPr lang="en-US" altLang="zh-CN" sz="2800" b="1">
              <a:solidFill>
                <a:schemeClr val="tx1"/>
              </a:solidFill>
            </a:endParaRPr>
          </a:p>
          <a:p>
            <a:pPr>
              <a:lnSpc>
                <a:spcPct val="150000"/>
              </a:lnSpc>
              <a:spcBef>
                <a:spcPct val="0"/>
              </a:spcBef>
              <a:buClrTx/>
              <a:buSzTx/>
              <a:buFont typeface="Arial" panose="020B0604020202020204" pitchFamily="34" charset="0"/>
              <a:buNone/>
            </a:pPr>
            <a:r>
              <a:rPr lang="zh-CN" altLang="en-US" sz="2400">
                <a:solidFill>
                  <a:schemeClr val="tx1"/>
                </a:solidFill>
                <a:latin typeface="Lucida Sans Unicode" panose="020B0602030504020204" pitchFamily="34" charset="0"/>
                <a:ea typeface="宋体" panose="02010600030101010101" pitchFamily="2" charset="-122"/>
              </a:rPr>
              <a:t>       因为</a:t>
            </a:r>
            <a:r>
              <a:rPr lang="en-US" altLang="zh-CN" sz="2400">
                <a:solidFill>
                  <a:schemeClr val="tx1"/>
                </a:solidFill>
                <a:latin typeface="Lucida Sans Unicode" panose="020B0602030504020204" pitchFamily="34" charset="0"/>
                <a:ea typeface="宋体" panose="02010600030101010101" pitchFamily="2" charset="-122"/>
              </a:rPr>
              <a:t>f</a:t>
            </a:r>
            <a:r>
              <a:rPr lang="zh-CN" altLang="en-US" sz="2400">
                <a:solidFill>
                  <a:schemeClr val="tx1"/>
                </a:solidFill>
                <a:latin typeface="Lucida Sans Unicode" panose="020B0602030504020204" pitchFamily="34" charset="0"/>
                <a:ea typeface="宋体" panose="02010600030101010101" pitchFamily="2" charset="-122"/>
              </a:rPr>
              <a:t>和   均遵守流量守恒性质，所以对所有的                 结点，有：</a:t>
            </a:r>
          </a:p>
          <a:p>
            <a:pPr>
              <a:lnSpc>
                <a:spcPct val="150000"/>
              </a:lnSpc>
              <a:spcBef>
                <a:spcPct val="0"/>
              </a:spcBef>
              <a:buClrTx/>
              <a:buSzTx/>
              <a:buFont typeface="Arial" panose="020B0604020202020204" pitchFamily="34" charset="0"/>
              <a:buNone/>
            </a:pPr>
            <a:endParaRPr lang="zh-CN" altLang="en-US" sz="2400">
              <a:solidFill>
                <a:schemeClr val="tx1"/>
              </a:solidFill>
              <a:latin typeface="Lucida Sans Unicode" panose="020B0602030504020204" pitchFamily="34" charset="0"/>
              <a:ea typeface="宋体" panose="02010600030101010101" pitchFamily="2" charset="-122"/>
            </a:endParaRPr>
          </a:p>
          <a:p>
            <a:pPr>
              <a:lnSpc>
                <a:spcPct val="150000"/>
              </a:lnSpc>
              <a:spcBef>
                <a:spcPct val="0"/>
              </a:spcBef>
              <a:buClrTx/>
              <a:buSzTx/>
              <a:buFont typeface="Arial" panose="020B0604020202020204" pitchFamily="34" charset="0"/>
              <a:buNone/>
            </a:pPr>
            <a:endParaRPr lang="en-US" altLang="zh-CN" sz="2400">
              <a:solidFill>
                <a:schemeClr val="tx1"/>
              </a:solidFill>
              <a:latin typeface="华文新魏" panose="02010800040101010101" pitchFamily="2" charset="-122"/>
              <a:ea typeface="华文新魏" panose="02010800040101010101" pitchFamily="2" charset="-122"/>
            </a:endParaRPr>
          </a:p>
        </p:txBody>
      </p:sp>
      <p:graphicFrame>
        <p:nvGraphicFramePr>
          <p:cNvPr id="38915" name="对象 1">
            <a:hlinkClick r:id="" action="ppaction://ole?verb=0"/>
            <a:extLst>
              <a:ext uri="{FF2B5EF4-FFF2-40B4-BE49-F238E27FC236}">
                <a16:creationId xmlns:a16="http://schemas.microsoft.com/office/drawing/2014/main" id="{39317F54-4646-45DC-BFA6-5D01FAD14C9C}"/>
              </a:ext>
            </a:extLst>
          </p:cNvPr>
          <p:cNvGraphicFramePr>
            <a:graphicFrameLocks noChangeAspect="1"/>
          </p:cNvGraphicFramePr>
          <p:nvPr/>
        </p:nvGraphicFramePr>
        <p:xfrm>
          <a:off x="7061200" y="792163"/>
          <a:ext cx="1847850" cy="476250"/>
        </p:xfrm>
        <a:graphic>
          <a:graphicData uri="http://schemas.openxmlformats.org/presentationml/2006/ole">
            <mc:AlternateContent xmlns:mc="http://schemas.openxmlformats.org/markup-compatibility/2006">
              <mc:Choice xmlns:v="urn:schemas-microsoft-com:vml" Requires="v">
                <p:oleObj spid="_x0000_s39072" r:id="rId4" imgW="13601700" imgH="3514725" progId="Equation.KSEE3">
                  <p:embed/>
                </p:oleObj>
              </mc:Choice>
              <mc:Fallback>
                <p:oleObj r:id="rId4" imgW="13601700" imgH="3514725" progId="Equation.KSEE3">
                  <p:embed/>
                  <p:pic>
                    <p:nvPicPr>
                      <p:cNvPr id="0" name="对象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61200" y="792163"/>
                        <a:ext cx="184785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38916" name="图片 2" descr="17">
            <a:extLst>
              <a:ext uri="{FF2B5EF4-FFF2-40B4-BE49-F238E27FC236}">
                <a16:creationId xmlns:a16="http://schemas.microsoft.com/office/drawing/2014/main" id="{5BE34731-3445-413D-BAD9-D4466C057010}"/>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41288" y="1973263"/>
            <a:ext cx="7950200" cy="3830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38917" name="对象 35">
            <a:hlinkClick r:id="" action="ppaction://ole?verb=0"/>
            <a:extLst>
              <a:ext uri="{FF2B5EF4-FFF2-40B4-BE49-F238E27FC236}">
                <a16:creationId xmlns:a16="http://schemas.microsoft.com/office/drawing/2014/main" id="{AE9834E0-3F36-48B1-A55C-5A9F5B575313}"/>
              </a:ext>
            </a:extLst>
          </p:cNvPr>
          <p:cNvGraphicFramePr>
            <a:graphicFrameLocks noChangeAspect="1"/>
          </p:cNvGraphicFramePr>
          <p:nvPr/>
        </p:nvGraphicFramePr>
        <p:xfrm>
          <a:off x="6156325" y="6102350"/>
          <a:ext cx="2319338" cy="569913"/>
        </p:xfrm>
        <a:graphic>
          <a:graphicData uri="http://schemas.openxmlformats.org/presentationml/2006/ole">
            <mc:AlternateContent xmlns:mc="http://schemas.openxmlformats.org/markup-compatibility/2006">
              <mc:Choice xmlns:v="urn:schemas-microsoft-com:vml" Requires="v">
                <p:oleObj spid="_x0000_s39073" r:id="rId7" imgW="24136350" imgH="5924550" progId="Equation.KSEE3">
                  <p:embed/>
                </p:oleObj>
              </mc:Choice>
              <mc:Fallback>
                <p:oleObj r:id="rId7" imgW="24136350" imgH="5924550" progId="Equation.KSEE3">
                  <p:embed/>
                  <p:pic>
                    <p:nvPicPr>
                      <p:cNvPr id="0" name="对象 3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156325" y="6102350"/>
                        <a:ext cx="2319338" cy="5699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8918" name="对象 5">
            <a:hlinkClick r:id="" action="ppaction://ole?verb=0"/>
            <a:extLst>
              <a:ext uri="{FF2B5EF4-FFF2-40B4-BE49-F238E27FC236}">
                <a16:creationId xmlns:a16="http://schemas.microsoft.com/office/drawing/2014/main" id="{67F1B92F-5447-4DD0-80E4-D71C546BF991}"/>
              </a:ext>
            </a:extLst>
          </p:cNvPr>
          <p:cNvGraphicFramePr>
            <a:graphicFrameLocks noChangeAspect="1"/>
          </p:cNvGraphicFramePr>
          <p:nvPr/>
        </p:nvGraphicFramePr>
        <p:xfrm>
          <a:off x="1898650" y="777875"/>
          <a:ext cx="358775" cy="461963"/>
        </p:xfrm>
        <a:graphic>
          <a:graphicData uri="http://schemas.openxmlformats.org/presentationml/2006/ole">
            <mc:AlternateContent xmlns:mc="http://schemas.openxmlformats.org/markup-compatibility/2006">
              <mc:Choice xmlns:v="urn:schemas-microsoft-com:vml" Requires="v">
                <p:oleObj spid="_x0000_s39074" r:id="rId9" imgW="3076575" imgH="3952875" progId="Equation.KSEE3">
                  <p:embed/>
                </p:oleObj>
              </mc:Choice>
              <mc:Fallback>
                <p:oleObj r:id="rId9" imgW="3076575" imgH="3952875" progId="Equation.KSEE3">
                  <p:embed/>
                  <p:pic>
                    <p:nvPicPr>
                      <p:cNvPr id="0" name="对象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898650" y="777875"/>
                        <a:ext cx="3587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cxnSp>
        <p:nvCxnSpPr>
          <p:cNvPr id="38919" name="直接连接符 12">
            <a:extLst>
              <a:ext uri="{FF2B5EF4-FFF2-40B4-BE49-F238E27FC236}">
                <a16:creationId xmlns:a16="http://schemas.microsoft.com/office/drawing/2014/main" id="{6D5D18D8-A7BB-40E3-82DD-3AD578D204D1}"/>
              </a:ext>
            </a:extLst>
          </p:cNvPr>
          <p:cNvCxnSpPr>
            <a:cxnSpLocks noChangeShapeType="1"/>
          </p:cNvCxnSpPr>
          <p:nvPr/>
        </p:nvCxnSpPr>
        <p:spPr bwMode="auto">
          <a:xfrm>
            <a:off x="3475038" y="4016375"/>
            <a:ext cx="862012" cy="0"/>
          </a:xfrm>
          <a:prstGeom prst="line">
            <a:avLst/>
          </a:prstGeom>
          <a:noFill/>
          <a:ln w="28575" algn="ctr">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8920" name="直接连接符 13">
            <a:extLst>
              <a:ext uri="{FF2B5EF4-FFF2-40B4-BE49-F238E27FC236}">
                <a16:creationId xmlns:a16="http://schemas.microsoft.com/office/drawing/2014/main" id="{7A0733CF-B402-450E-914B-F48518D7DC72}"/>
              </a:ext>
            </a:extLst>
          </p:cNvPr>
          <p:cNvCxnSpPr>
            <a:cxnSpLocks noChangeShapeType="1"/>
          </p:cNvCxnSpPr>
          <p:nvPr/>
        </p:nvCxnSpPr>
        <p:spPr bwMode="auto">
          <a:xfrm>
            <a:off x="5105400" y="4016375"/>
            <a:ext cx="842963" cy="0"/>
          </a:xfrm>
          <a:prstGeom prst="line">
            <a:avLst/>
          </a:prstGeom>
          <a:noFill/>
          <a:ln w="28575" algn="ctr">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8921" name="直接连接符 24">
            <a:extLst>
              <a:ext uri="{FF2B5EF4-FFF2-40B4-BE49-F238E27FC236}">
                <a16:creationId xmlns:a16="http://schemas.microsoft.com/office/drawing/2014/main" id="{A72803FB-037E-4E54-ADDA-9E9309DB0149}"/>
              </a:ext>
            </a:extLst>
          </p:cNvPr>
          <p:cNvCxnSpPr>
            <a:cxnSpLocks noChangeShapeType="1"/>
          </p:cNvCxnSpPr>
          <p:nvPr/>
        </p:nvCxnSpPr>
        <p:spPr bwMode="auto">
          <a:xfrm>
            <a:off x="6805613" y="4016375"/>
            <a:ext cx="922337" cy="0"/>
          </a:xfrm>
          <a:prstGeom prst="line">
            <a:avLst/>
          </a:prstGeom>
          <a:noFill/>
          <a:ln w="28575" algn="ctr">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8922" name="矩形 15">
            <a:extLst>
              <a:ext uri="{FF2B5EF4-FFF2-40B4-BE49-F238E27FC236}">
                <a16:creationId xmlns:a16="http://schemas.microsoft.com/office/drawing/2014/main" id="{60F68107-52A7-416D-A4BF-2727B0B7B2BB}"/>
              </a:ext>
            </a:extLst>
          </p:cNvPr>
          <p:cNvSpPr>
            <a:spLocks noChangeArrowheads="1"/>
          </p:cNvSpPr>
          <p:nvPr/>
        </p:nvSpPr>
        <p:spPr bwMode="auto">
          <a:xfrm>
            <a:off x="1393825" y="6099175"/>
            <a:ext cx="72818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2"/>
                </a:solidFill>
                <a:latin typeface="微软雅黑" panose="020B0503020204020204" pitchFamily="34" charset="-122"/>
                <a:ea typeface="微软雅黑" panose="020B0503020204020204" pitchFamily="34" charset="-122"/>
              </a:defRPr>
            </a:lvl1pPr>
            <a:lvl2pPr marL="742950" indent="-285750">
              <a:spcBef>
                <a:spcPct val="20000"/>
              </a:spcBef>
              <a:buClr>
                <a:schemeClr val="folHlink"/>
              </a:buClr>
              <a:buSzPct val="60000"/>
              <a:buFont typeface="Wingdings" panose="05000000000000000000" pitchFamily="2" charset="2"/>
              <a:buChar char="n"/>
              <a:defRPr sz="2800">
                <a:solidFill>
                  <a:schemeClr val="tx2"/>
                </a:solidFill>
                <a:latin typeface="微软雅黑" panose="020B0503020204020204" pitchFamily="34" charset="-122"/>
                <a:ea typeface="微软雅黑" panose="020B0503020204020204" pitchFamily="34"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tx2"/>
                </a:solidFill>
                <a:latin typeface="微软雅黑" panose="020B0503020204020204" pitchFamily="34" charset="-122"/>
                <a:ea typeface="微软雅黑" panose="020B0503020204020204" pitchFamily="34" charset="-122"/>
              </a:defRPr>
            </a:lvl3pPr>
            <a:lvl4pPr marL="16002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4pPr>
            <a:lvl5pPr marL="20574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9pPr>
          </a:lstStyle>
          <a:p>
            <a:pPr>
              <a:spcBef>
                <a:spcPct val="0"/>
              </a:spcBef>
              <a:buClrTx/>
              <a:buSzTx/>
              <a:buFontTx/>
              <a:buNone/>
            </a:pPr>
            <a:r>
              <a:rPr lang="zh-CN" altLang="en-US" sz="2400" b="1" noProof="1">
                <a:solidFill>
                  <a:schemeClr val="tx1"/>
                </a:solidFill>
              </a:rPr>
              <a:t>流量守恒</a:t>
            </a:r>
            <a:r>
              <a:rPr lang="zh-CN" altLang="en-US" sz="2400" noProof="1">
                <a:solidFill>
                  <a:schemeClr val="tx1"/>
                </a:solidFill>
              </a:rPr>
              <a:t>：对于                    ，有 </a:t>
            </a:r>
            <a:endParaRPr lang="zh-CN" altLang="en-US" sz="2400">
              <a:solidFill>
                <a:schemeClr val="tx1"/>
              </a:solidFill>
            </a:endParaRPr>
          </a:p>
        </p:txBody>
      </p:sp>
      <p:graphicFrame>
        <p:nvGraphicFramePr>
          <p:cNvPr id="38923" name="对象 32">
            <a:hlinkClick r:id="" action="ppaction://ole?verb=0"/>
            <a:extLst>
              <a:ext uri="{FF2B5EF4-FFF2-40B4-BE49-F238E27FC236}">
                <a16:creationId xmlns:a16="http://schemas.microsoft.com/office/drawing/2014/main" id="{D02E2542-46D7-4763-B53E-C35FFA225F15}"/>
              </a:ext>
            </a:extLst>
          </p:cNvPr>
          <p:cNvGraphicFramePr>
            <a:graphicFrameLocks noChangeAspect="1"/>
          </p:cNvGraphicFramePr>
          <p:nvPr/>
        </p:nvGraphicFramePr>
        <p:xfrm>
          <a:off x="3684588" y="6122988"/>
          <a:ext cx="1535112" cy="393700"/>
        </p:xfrm>
        <a:graphic>
          <a:graphicData uri="http://schemas.openxmlformats.org/presentationml/2006/ole">
            <mc:AlternateContent xmlns:mc="http://schemas.openxmlformats.org/markup-compatibility/2006">
              <mc:Choice xmlns:v="urn:schemas-microsoft-com:vml" Requires="v">
                <p:oleObj spid="_x0000_s39075" r:id="rId11" imgW="13601700" imgH="3514725" progId="Equation.KSEE3">
                  <p:embed/>
                </p:oleObj>
              </mc:Choice>
              <mc:Fallback>
                <p:oleObj r:id="rId11" imgW="13601700" imgH="3514725" progId="Equation.KSEE3">
                  <p:embed/>
                  <p:pic>
                    <p:nvPicPr>
                      <p:cNvPr id="0" name="对象 3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684588" y="6122988"/>
                        <a:ext cx="1535112"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8924" name="矩形 16">
            <a:extLst>
              <a:ext uri="{FF2B5EF4-FFF2-40B4-BE49-F238E27FC236}">
                <a16:creationId xmlns:a16="http://schemas.microsoft.com/office/drawing/2014/main" id="{BF17B33F-A518-4E91-8A55-D99432F515F1}"/>
              </a:ext>
            </a:extLst>
          </p:cNvPr>
          <p:cNvSpPr>
            <a:spLocks noChangeArrowheads="1"/>
          </p:cNvSpPr>
          <p:nvPr/>
        </p:nvSpPr>
        <p:spPr bwMode="auto">
          <a:xfrm>
            <a:off x="1379538" y="5961063"/>
            <a:ext cx="7096125" cy="711200"/>
          </a:xfrm>
          <a:prstGeom prst="rect">
            <a:avLst/>
          </a:prstGeom>
          <a:noFill/>
          <a:ln w="9525"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sz="3200">
                <a:solidFill>
                  <a:schemeClr val="tx2"/>
                </a:solidFill>
                <a:latin typeface="微软雅黑" panose="020B0503020204020204" pitchFamily="34" charset="-122"/>
                <a:ea typeface="微软雅黑" panose="020B0503020204020204" pitchFamily="34" charset="-122"/>
              </a:defRPr>
            </a:lvl1pPr>
            <a:lvl2pPr marL="742950" indent="-285750">
              <a:spcBef>
                <a:spcPct val="20000"/>
              </a:spcBef>
              <a:buClr>
                <a:schemeClr val="folHlink"/>
              </a:buClr>
              <a:buSzPct val="60000"/>
              <a:buFont typeface="Wingdings" panose="05000000000000000000" pitchFamily="2" charset="2"/>
              <a:buChar char="n"/>
              <a:defRPr sz="2800">
                <a:solidFill>
                  <a:schemeClr val="tx2"/>
                </a:solidFill>
                <a:latin typeface="微软雅黑" panose="020B0503020204020204" pitchFamily="34" charset="-122"/>
                <a:ea typeface="微软雅黑" panose="020B0503020204020204" pitchFamily="34"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tx2"/>
                </a:solidFill>
                <a:latin typeface="微软雅黑" panose="020B0503020204020204" pitchFamily="34" charset="-122"/>
                <a:ea typeface="微软雅黑" panose="020B0503020204020204" pitchFamily="34" charset="-122"/>
              </a:defRPr>
            </a:lvl3pPr>
            <a:lvl4pPr marL="16002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4pPr>
            <a:lvl5pPr marL="20574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9pPr>
          </a:lstStyle>
          <a:p>
            <a:pPr>
              <a:spcBef>
                <a:spcPct val="0"/>
              </a:spcBef>
              <a:buClrTx/>
              <a:buSzTx/>
              <a:buFont typeface="Arial" panose="020B0604020202020204" pitchFamily="34" charset="0"/>
              <a:buNone/>
            </a:pPr>
            <a:endParaRPr lang="zh-CN" altLang="en-US" sz="1800">
              <a:solidFill>
                <a:schemeClr val="tx1"/>
              </a:solidFill>
              <a:latin typeface="Arial" panose="020B0604020202020204" pitchFamily="34" charset="0"/>
              <a:ea typeface="宋体" panose="02010600030101010101" pitchFamily="2" charset="-122"/>
            </a:endParaRPr>
          </a:p>
        </p:txBody>
      </p:sp>
      <p:sp>
        <p:nvSpPr>
          <p:cNvPr id="38925" name="下箭头 5">
            <a:extLst>
              <a:ext uri="{FF2B5EF4-FFF2-40B4-BE49-F238E27FC236}">
                <a16:creationId xmlns:a16="http://schemas.microsoft.com/office/drawing/2014/main" id="{D43C65FC-DF74-4F69-87D2-72D9D44F8648}"/>
              </a:ext>
            </a:extLst>
          </p:cNvPr>
          <p:cNvSpPr>
            <a:spLocks noChangeArrowheads="1"/>
          </p:cNvSpPr>
          <p:nvPr/>
        </p:nvSpPr>
        <p:spPr bwMode="auto">
          <a:xfrm>
            <a:off x="3810000" y="3319463"/>
            <a:ext cx="258763" cy="166687"/>
          </a:xfrm>
          <a:prstGeom prst="downArrow">
            <a:avLst>
              <a:gd name="adj1" fmla="val 50000"/>
              <a:gd name="adj2" fmla="val 50000"/>
            </a:avLst>
          </a:prstGeom>
          <a:solidFill>
            <a:schemeClr val="accent1"/>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3200">
                <a:solidFill>
                  <a:schemeClr val="tx2"/>
                </a:solidFill>
                <a:latin typeface="微软雅黑" panose="020B0503020204020204" pitchFamily="34" charset="-122"/>
                <a:ea typeface="微软雅黑" panose="020B0503020204020204" pitchFamily="34" charset="-122"/>
              </a:defRPr>
            </a:lvl1pPr>
            <a:lvl2pPr marL="742950" indent="-285750">
              <a:spcBef>
                <a:spcPct val="20000"/>
              </a:spcBef>
              <a:buClr>
                <a:schemeClr val="folHlink"/>
              </a:buClr>
              <a:buSzPct val="60000"/>
              <a:buFont typeface="Wingdings" panose="05000000000000000000" pitchFamily="2" charset="2"/>
              <a:buChar char="n"/>
              <a:defRPr sz="2800">
                <a:solidFill>
                  <a:schemeClr val="tx2"/>
                </a:solidFill>
                <a:latin typeface="微软雅黑" panose="020B0503020204020204" pitchFamily="34" charset="-122"/>
                <a:ea typeface="微软雅黑" panose="020B0503020204020204" pitchFamily="34"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tx2"/>
                </a:solidFill>
                <a:latin typeface="微软雅黑" panose="020B0503020204020204" pitchFamily="34" charset="-122"/>
                <a:ea typeface="微软雅黑" panose="020B0503020204020204" pitchFamily="34" charset="-122"/>
              </a:defRPr>
            </a:lvl3pPr>
            <a:lvl4pPr marL="16002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4pPr>
            <a:lvl5pPr marL="20574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9pPr>
          </a:lstStyle>
          <a:p>
            <a:pPr>
              <a:spcBef>
                <a:spcPct val="0"/>
              </a:spcBef>
              <a:buClrTx/>
              <a:buSzTx/>
              <a:buFont typeface="Arial" panose="020B0604020202020204" pitchFamily="34" charset="0"/>
              <a:buNone/>
            </a:pPr>
            <a:endParaRPr lang="zh-CN" altLang="en-US" sz="1800">
              <a:solidFill>
                <a:schemeClr val="tx1"/>
              </a:solidFill>
              <a:latin typeface="Arial" panose="020B0604020202020204" pitchFamily="34" charset="0"/>
              <a:ea typeface="宋体" panose="02010600030101010101" pitchFamily="2" charset="-122"/>
            </a:endParaRPr>
          </a:p>
        </p:txBody>
      </p:sp>
      <p:sp>
        <p:nvSpPr>
          <p:cNvPr id="38926" name="下箭头 20">
            <a:extLst>
              <a:ext uri="{FF2B5EF4-FFF2-40B4-BE49-F238E27FC236}">
                <a16:creationId xmlns:a16="http://schemas.microsoft.com/office/drawing/2014/main" id="{B3508036-4A58-44BB-BE44-A69249A2FE2F}"/>
              </a:ext>
            </a:extLst>
          </p:cNvPr>
          <p:cNvSpPr>
            <a:spLocks noChangeArrowheads="1"/>
          </p:cNvSpPr>
          <p:nvPr/>
        </p:nvSpPr>
        <p:spPr bwMode="auto">
          <a:xfrm>
            <a:off x="5507038" y="3319463"/>
            <a:ext cx="257175" cy="166687"/>
          </a:xfrm>
          <a:prstGeom prst="downArrow">
            <a:avLst>
              <a:gd name="adj1" fmla="val 50000"/>
              <a:gd name="adj2" fmla="val 50000"/>
            </a:avLst>
          </a:prstGeom>
          <a:solidFill>
            <a:schemeClr val="accent1"/>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3200">
                <a:solidFill>
                  <a:schemeClr val="tx2"/>
                </a:solidFill>
                <a:latin typeface="微软雅黑" panose="020B0503020204020204" pitchFamily="34" charset="-122"/>
                <a:ea typeface="微软雅黑" panose="020B0503020204020204" pitchFamily="34" charset="-122"/>
              </a:defRPr>
            </a:lvl1pPr>
            <a:lvl2pPr marL="742950" indent="-285750">
              <a:spcBef>
                <a:spcPct val="20000"/>
              </a:spcBef>
              <a:buClr>
                <a:schemeClr val="folHlink"/>
              </a:buClr>
              <a:buSzPct val="60000"/>
              <a:buFont typeface="Wingdings" panose="05000000000000000000" pitchFamily="2" charset="2"/>
              <a:buChar char="n"/>
              <a:defRPr sz="2800">
                <a:solidFill>
                  <a:schemeClr val="tx2"/>
                </a:solidFill>
                <a:latin typeface="微软雅黑" panose="020B0503020204020204" pitchFamily="34" charset="-122"/>
                <a:ea typeface="微软雅黑" panose="020B0503020204020204" pitchFamily="34"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tx2"/>
                </a:solidFill>
                <a:latin typeface="微软雅黑" panose="020B0503020204020204" pitchFamily="34" charset="-122"/>
                <a:ea typeface="微软雅黑" panose="020B0503020204020204" pitchFamily="34" charset="-122"/>
              </a:defRPr>
            </a:lvl3pPr>
            <a:lvl4pPr marL="16002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4pPr>
            <a:lvl5pPr marL="20574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9pPr>
          </a:lstStyle>
          <a:p>
            <a:pPr>
              <a:spcBef>
                <a:spcPct val="0"/>
              </a:spcBef>
              <a:buClrTx/>
              <a:buSzTx/>
              <a:buFont typeface="Arial" panose="020B0604020202020204" pitchFamily="34" charset="0"/>
              <a:buNone/>
            </a:pPr>
            <a:endParaRPr lang="zh-CN" altLang="en-US" sz="1800">
              <a:solidFill>
                <a:schemeClr val="tx1"/>
              </a:solidFill>
              <a:latin typeface="Arial" panose="020B0604020202020204" pitchFamily="34" charset="0"/>
              <a:ea typeface="宋体" panose="02010600030101010101" pitchFamily="2" charset="-122"/>
            </a:endParaRPr>
          </a:p>
        </p:txBody>
      </p:sp>
      <p:sp>
        <p:nvSpPr>
          <p:cNvPr id="38927" name="下箭头 21">
            <a:extLst>
              <a:ext uri="{FF2B5EF4-FFF2-40B4-BE49-F238E27FC236}">
                <a16:creationId xmlns:a16="http://schemas.microsoft.com/office/drawing/2014/main" id="{F7885A0D-7836-4C95-87C0-C3055779F6DE}"/>
              </a:ext>
            </a:extLst>
          </p:cNvPr>
          <p:cNvSpPr>
            <a:spLocks noChangeArrowheads="1"/>
          </p:cNvSpPr>
          <p:nvPr/>
        </p:nvSpPr>
        <p:spPr bwMode="auto">
          <a:xfrm>
            <a:off x="7208838" y="3294063"/>
            <a:ext cx="257175" cy="166687"/>
          </a:xfrm>
          <a:prstGeom prst="downArrow">
            <a:avLst>
              <a:gd name="adj1" fmla="val 50000"/>
              <a:gd name="adj2" fmla="val 50000"/>
            </a:avLst>
          </a:prstGeom>
          <a:solidFill>
            <a:schemeClr val="accent1"/>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3200">
                <a:solidFill>
                  <a:schemeClr val="tx2"/>
                </a:solidFill>
                <a:latin typeface="微软雅黑" panose="020B0503020204020204" pitchFamily="34" charset="-122"/>
                <a:ea typeface="微软雅黑" panose="020B0503020204020204" pitchFamily="34" charset="-122"/>
              </a:defRPr>
            </a:lvl1pPr>
            <a:lvl2pPr marL="742950" indent="-285750">
              <a:spcBef>
                <a:spcPct val="20000"/>
              </a:spcBef>
              <a:buClr>
                <a:schemeClr val="folHlink"/>
              </a:buClr>
              <a:buSzPct val="60000"/>
              <a:buFont typeface="Wingdings" panose="05000000000000000000" pitchFamily="2" charset="2"/>
              <a:buChar char="n"/>
              <a:defRPr sz="2800">
                <a:solidFill>
                  <a:schemeClr val="tx2"/>
                </a:solidFill>
                <a:latin typeface="微软雅黑" panose="020B0503020204020204" pitchFamily="34" charset="-122"/>
                <a:ea typeface="微软雅黑" panose="020B0503020204020204" pitchFamily="34"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tx2"/>
                </a:solidFill>
                <a:latin typeface="微软雅黑" panose="020B0503020204020204" pitchFamily="34" charset="-122"/>
                <a:ea typeface="微软雅黑" panose="020B0503020204020204" pitchFamily="34" charset="-122"/>
              </a:defRPr>
            </a:lvl3pPr>
            <a:lvl4pPr marL="16002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4pPr>
            <a:lvl5pPr marL="20574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9pPr>
          </a:lstStyle>
          <a:p>
            <a:pPr>
              <a:spcBef>
                <a:spcPct val="0"/>
              </a:spcBef>
              <a:buClrTx/>
              <a:buSzTx/>
              <a:buFont typeface="Arial" panose="020B0604020202020204" pitchFamily="34" charset="0"/>
              <a:buNone/>
            </a:pPr>
            <a:endParaRPr lang="zh-CN" altLang="en-US" sz="1800">
              <a:solidFill>
                <a:schemeClr val="tx1"/>
              </a:solidFill>
              <a:latin typeface="Arial" panose="020B0604020202020204" pitchFamily="34" charset="0"/>
              <a:ea typeface="宋体" panose="02010600030101010101" pitchFamily="2" charset="-122"/>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文本框 1">
            <a:extLst>
              <a:ext uri="{FF2B5EF4-FFF2-40B4-BE49-F238E27FC236}">
                <a16:creationId xmlns:a16="http://schemas.microsoft.com/office/drawing/2014/main" id="{3A5223EC-C935-490E-9A18-3B21E8C4C65E}"/>
              </a:ext>
            </a:extLst>
          </p:cNvPr>
          <p:cNvSpPr txBox="1">
            <a:spLocks noChangeArrowheads="1"/>
          </p:cNvSpPr>
          <p:nvPr/>
        </p:nvSpPr>
        <p:spPr bwMode="auto">
          <a:xfrm>
            <a:off x="179388" y="260350"/>
            <a:ext cx="8950325" cy="63785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2"/>
                </a:solidFill>
                <a:latin typeface="微软雅黑" panose="020B0503020204020204" pitchFamily="34" charset="-122"/>
                <a:ea typeface="微软雅黑" panose="020B0503020204020204" pitchFamily="34" charset="-122"/>
              </a:defRPr>
            </a:lvl1pPr>
            <a:lvl2pPr marL="742950" indent="-285750">
              <a:spcBef>
                <a:spcPct val="20000"/>
              </a:spcBef>
              <a:buClr>
                <a:schemeClr val="folHlink"/>
              </a:buClr>
              <a:buSzPct val="60000"/>
              <a:buFont typeface="Wingdings" panose="05000000000000000000" pitchFamily="2" charset="2"/>
              <a:buChar char="n"/>
              <a:defRPr sz="2800">
                <a:solidFill>
                  <a:schemeClr val="tx2"/>
                </a:solidFill>
                <a:latin typeface="微软雅黑" panose="020B0503020204020204" pitchFamily="34" charset="-122"/>
                <a:ea typeface="微软雅黑" panose="020B0503020204020204" pitchFamily="34"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tx2"/>
                </a:solidFill>
                <a:latin typeface="微软雅黑" panose="020B0503020204020204" pitchFamily="34" charset="-122"/>
                <a:ea typeface="微软雅黑" panose="020B0503020204020204" pitchFamily="34" charset="-122"/>
              </a:defRPr>
            </a:lvl3pPr>
            <a:lvl4pPr marL="16002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4pPr>
            <a:lvl5pPr marL="20574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9pPr>
          </a:lstStyle>
          <a:p>
            <a:pPr>
              <a:lnSpc>
                <a:spcPct val="150000"/>
              </a:lnSpc>
              <a:spcBef>
                <a:spcPct val="0"/>
              </a:spcBef>
              <a:buClrTx/>
              <a:buSzTx/>
              <a:buFont typeface="Arial" panose="020B0604020202020204" pitchFamily="34" charset="0"/>
              <a:buNone/>
            </a:pPr>
            <a:r>
              <a:rPr lang="zh-CN" altLang="en-US" sz="2400" b="1">
                <a:solidFill>
                  <a:srgbClr val="0000FF"/>
                </a:solidFill>
              </a:rPr>
              <a:t>其次证明</a:t>
            </a:r>
            <a:r>
              <a:rPr lang="zh-CN" altLang="en-US" sz="2400">
                <a:solidFill>
                  <a:schemeClr val="tx1"/>
                </a:solidFill>
                <a:latin typeface="Lucida Sans Unicode" panose="020B0602030504020204" pitchFamily="34" charset="0"/>
                <a:ea typeface="宋体" panose="02010600030101010101" pitchFamily="2" charset="-122"/>
              </a:rPr>
              <a:t>：</a:t>
            </a:r>
          </a:p>
          <a:p>
            <a:pPr>
              <a:lnSpc>
                <a:spcPct val="150000"/>
              </a:lnSpc>
              <a:spcBef>
                <a:spcPct val="0"/>
              </a:spcBef>
              <a:buClrTx/>
              <a:buSzTx/>
              <a:buFont typeface="Arial" panose="020B0604020202020204" pitchFamily="34" charset="0"/>
              <a:buNone/>
            </a:pPr>
            <a:r>
              <a:rPr lang="zh-CN" altLang="en-US" sz="2400">
                <a:solidFill>
                  <a:schemeClr val="tx1"/>
                </a:solidFill>
              </a:rPr>
              <a:t>证明</a:t>
            </a:r>
            <a:r>
              <a:rPr lang="zh-CN" altLang="en-US" sz="2400">
                <a:solidFill>
                  <a:schemeClr val="tx1"/>
                </a:solidFill>
                <a:latin typeface="Lucida Sans Unicode" panose="020B0602030504020204" pitchFamily="34" charset="0"/>
                <a:ea typeface="宋体" panose="02010600030101010101" pitchFamily="2" charset="-122"/>
              </a:rPr>
              <a:t>：</a:t>
            </a:r>
            <a:endParaRPr lang="en-US" altLang="zh-CN" sz="2400">
              <a:solidFill>
                <a:schemeClr val="tx1"/>
              </a:solidFill>
              <a:latin typeface="Lucida Sans Unicode" panose="020B0602030504020204" pitchFamily="34" charset="0"/>
              <a:ea typeface="宋体" panose="02010600030101010101" pitchFamily="2" charset="-122"/>
            </a:endParaRPr>
          </a:p>
          <a:p>
            <a:pPr>
              <a:lnSpc>
                <a:spcPct val="150000"/>
              </a:lnSpc>
              <a:spcBef>
                <a:spcPct val="0"/>
              </a:spcBef>
              <a:buClrTx/>
              <a:buSzTx/>
              <a:buFont typeface="Arial" panose="020B0604020202020204" pitchFamily="34" charset="0"/>
              <a:buNone/>
            </a:pPr>
            <a:r>
              <a:rPr lang="en-US" altLang="zh-CN" sz="2400">
                <a:solidFill>
                  <a:schemeClr val="tx1"/>
                </a:solidFill>
                <a:latin typeface="Lucida Sans Unicode" panose="020B0602030504020204" pitchFamily="34" charset="0"/>
                <a:ea typeface="宋体" panose="02010600030101010101" pitchFamily="2" charset="-122"/>
              </a:rPr>
              <a:t>      </a:t>
            </a:r>
            <a:r>
              <a:rPr lang="zh-CN" altLang="en-US" sz="2400">
                <a:solidFill>
                  <a:schemeClr val="tx1"/>
                </a:solidFill>
              </a:rPr>
              <a:t>定义</a:t>
            </a:r>
            <a:r>
              <a:rPr lang="zh-CN" altLang="en-US" sz="2400">
                <a:solidFill>
                  <a:schemeClr val="tx1"/>
                </a:solidFill>
                <a:latin typeface="Lucida Sans Unicode" panose="020B0602030504020204" pitchFamily="34" charset="0"/>
                <a:ea typeface="宋体" panose="02010600030101010101" pitchFamily="2" charset="-122"/>
              </a:rPr>
              <a:t>                           </a:t>
            </a:r>
          </a:p>
          <a:p>
            <a:pPr>
              <a:lnSpc>
                <a:spcPct val="150000"/>
              </a:lnSpc>
              <a:spcBef>
                <a:spcPct val="0"/>
              </a:spcBef>
              <a:buClrTx/>
              <a:buSzTx/>
              <a:buFont typeface="Arial" panose="020B0604020202020204" pitchFamily="34" charset="0"/>
              <a:buNone/>
            </a:pPr>
            <a:r>
              <a:rPr lang="en-US" altLang="zh-CN" sz="2000">
                <a:solidFill>
                  <a:schemeClr val="tx1"/>
                </a:solidFill>
                <a:latin typeface="Lucida Sans Unicode" panose="020B0602030504020204" pitchFamily="34" charset="0"/>
                <a:ea typeface="宋体" panose="02010600030101010101" pitchFamily="2" charset="-122"/>
              </a:rPr>
              <a:t>                                               </a:t>
            </a:r>
          </a:p>
          <a:p>
            <a:pPr>
              <a:lnSpc>
                <a:spcPct val="150000"/>
              </a:lnSpc>
              <a:spcBef>
                <a:spcPts val="1800"/>
              </a:spcBef>
              <a:buClrTx/>
              <a:buSzTx/>
              <a:buFont typeface="Arial" panose="020B0604020202020204" pitchFamily="34" charset="0"/>
              <a:buNone/>
            </a:pPr>
            <a:r>
              <a:rPr lang="zh-CN" altLang="en-US" sz="2400">
                <a:solidFill>
                  <a:schemeClr val="tx1"/>
                </a:solidFill>
              </a:rPr>
              <a:t>      由于</a:t>
            </a:r>
            <a:r>
              <a:rPr lang="en-US" altLang="zh-CN" sz="2400">
                <a:solidFill>
                  <a:schemeClr val="tx1"/>
                </a:solidFill>
              </a:rPr>
              <a:t>(s,v)</a:t>
            </a:r>
            <a:r>
              <a:rPr lang="zh-CN" altLang="en-US" sz="2400">
                <a:solidFill>
                  <a:schemeClr val="tx1"/>
                </a:solidFill>
              </a:rPr>
              <a:t>和</a:t>
            </a:r>
            <a:r>
              <a:rPr lang="en-US" altLang="zh-CN" sz="2400">
                <a:solidFill>
                  <a:schemeClr val="tx1"/>
                </a:solidFill>
              </a:rPr>
              <a:t>(v,s)</a:t>
            </a:r>
            <a:r>
              <a:rPr lang="zh-CN" altLang="en-US" sz="2400">
                <a:solidFill>
                  <a:schemeClr val="tx1"/>
                </a:solidFill>
              </a:rPr>
              <a:t>不可能同时存在于流网络中，所以有：                </a:t>
            </a:r>
            <a:endParaRPr lang="en-US" altLang="zh-CN" sz="2400">
              <a:solidFill>
                <a:schemeClr val="tx1"/>
              </a:solidFill>
            </a:endParaRPr>
          </a:p>
          <a:p>
            <a:pPr>
              <a:lnSpc>
                <a:spcPct val="150000"/>
              </a:lnSpc>
              <a:spcBef>
                <a:spcPts val="600"/>
              </a:spcBef>
              <a:buClrTx/>
              <a:buSzTx/>
              <a:buFont typeface="Arial" panose="020B0604020202020204" pitchFamily="34" charset="0"/>
              <a:buNone/>
            </a:pPr>
            <a:r>
              <a:rPr lang="en-US" altLang="zh-CN" sz="2400">
                <a:solidFill>
                  <a:schemeClr val="tx1"/>
                </a:solidFill>
              </a:rPr>
              <a:t>                                     </a:t>
            </a:r>
            <a:r>
              <a:rPr lang="zh-CN" altLang="en-US" sz="2400">
                <a:solidFill>
                  <a:schemeClr val="tx1"/>
                </a:solidFill>
              </a:rPr>
              <a:t>且                     </a:t>
            </a:r>
            <a:r>
              <a:rPr lang="zh-CN" altLang="en-US" sz="2400">
                <a:solidFill>
                  <a:schemeClr val="tx1"/>
                </a:solidFill>
                <a:latin typeface="Lucida Sans Unicode" panose="020B0602030504020204" pitchFamily="34" charset="0"/>
                <a:ea typeface="宋体" panose="02010600030101010101" pitchFamily="2" charset="-122"/>
              </a:rPr>
              <a:t>。         </a:t>
            </a:r>
            <a:endParaRPr lang="en-US" altLang="zh-CN" sz="2400">
              <a:solidFill>
                <a:schemeClr val="tx1"/>
              </a:solidFill>
              <a:latin typeface="Lucida Sans Unicode" panose="020B0602030504020204" pitchFamily="34" charset="0"/>
              <a:ea typeface="宋体" panose="02010600030101010101" pitchFamily="2" charset="-122"/>
            </a:endParaRPr>
          </a:p>
          <a:p>
            <a:pPr>
              <a:lnSpc>
                <a:spcPct val="150000"/>
              </a:lnSpc>
              <a:spcBef>
                <a:spcPts val="1800"/>
              </a:spcBef>
              <a:buClrTx/>
              <a:buSzTx/>
              <a:buFont typeface="Arial" panose="020B0604020202020204" pitchFamily="34" charset="0"/>
              <a:buNone/>
            </a:pPr>
            <a:r>
              <a:rPr lang="zh-CN" altLang="en-US" sz="2400">
                <a:solidFill>
                  <a:schemeClr val="tx1"/>
                </a:solidFill>
                <a:latin typeface="Lucida Sans Unicode" panose="020B0602030504020204" pitchFamily="34" charset="0"/>
                <a:ea typeface="宋体" panose="02010600030101010101" pitchFamily="2" charset="-122"/>
              </a:rPr>
              <a:t>      </a:t>
            </a:r>
            <a:r>
              <a:rPr lang="zh-CN" altLang="en-US" sz="2400">
                <a:solidFill>
                  <a:schemeClr val="tx1"/>
                </a:solidFill>
              </a:rPr>
              <a:t>则有，</a:t>
            </a:r>
            <a:endParaRPr lang="zh-CN" altLang="en-US" sz="1800">
              <a:solidFill>
                <a:schemeClr val="tx1"/>
              </a:solidFill>
            </a:endParaRPr>
          </a:p>
          <a:p>
            <a:pPr>
              <a:lnSpc>
                <a:spcPct val="150000"/>
              </a:lnSpc>
              <a:spcBef>
                <a:spcPct val="0"/>
              </a:spcBef>
              <a:buClrTx/>
              <a:buSzTx/>
              <a:buFont typeface="Arial" panose="020B0604020202020204" pitchFamily="34" charset="0"/>
              <a:buNone/>
            </a:pPr>
            <a:endParaRPr lang="zh-CN" altLang="en-US" sz="1800">
              <a:solidFill>
                <a:schemeClr val="tx1"/>
              </a:solidFill>
              <a:latin typeface="Lucida Sans Unicode" panose="020B0602030504020204" pitchFamily="34" charset="0"/>
              <a:ea typeface="宋体" panose="02010600030101010101" pitchFamily="2" charset="-122"/>
            </a:endParaRPr>
          </a:p>
          <a:p>
            <a:pPr>
              <a:lnSpc>
                <a:spcPct val="150000"/>
              </a:lnSpc>
              <a:spcBef>
                <a:spcPct val="0"/>
              </a:spcBef>
              <a:buClrTx/>
              <a:buSzTx/>
              <a:buFont typeface="Arial" panose="020B0604020202020204" pitchFamily="34" charset="0"/>
              <a:buNone/>
            </a:pPr>
            <a:endParaRPr lang="zh-CN" altLang="en-US" sz="1600">
              <a:solidFill>
                <a:schemeClr val="tx1"/>
              </a:solidFill>
              <a:latin typeface="Lucida Sans Unicode" panose="020B0602030504020204" pitchFamily="34" charset="0"/>
              <a:ea typeface="宋体" panose="02010600030101010101" pitchFamily="2" charset="-122"/>
            </a:endParaRPr>
          </a:p>
          <a:p>
            <a:pPr>
              <a:lnSpc>
                <a:spcPct val="150000"/>
              </a:lnSpc>
              <a:spcBef>
                <a:spcPct val="0"/>
              </a:spcBef>
              <a:buClrTx/>
              <a:buSzTx/>
              <a:buFont typeface="Arial" panose="020B0604020202020204" pitchFamily="34" charset="0"/>
              <a:buNone/>
            </a:pPr>
            <a:endParaRPr lang="zh-CN" altLang="en-US" sz="600">
              <a:solidFill>
                <a:schemeClr val="tx1"/>
              </a:solidFill>
              <a:latin typeface="Lucida Sans Unicode" panose="020B0602030504020204" pitchFamily="34" charset="0"/>
              <a:ea typeface="宋体" panose="02010600030101010101" pitchFamily="2" charset="-122"/>
            </a:endParaRPr>
          </a:p>
          <a:p>
            <a:pPr>
              <a:lnSpc>
                <a:spcPct val="150000"/>
              </a:lnSpc>
              <a:spcBef>
                <a:spcPct val="0"/>
              </a:spcBef>
              <a:buClrTx/>
              <a:buSzTx/>
              <a:buFont typeface="Arial" panose="020B0604020202020204" pitchFamily="34" charset="0"/>
              <a:buNone/>
            </a:pPr>
            <a:endParaRPr lang="zh-CN" altLang="en-US" sz="1800">
              <a:solidFill>
                <a:schemeClr val="tx1"/>
              </a:solidFill>
              <a:latin typeface="Lucida Sans Unicode" panose="020B0602030504020204" pitchFamily="34" charset="0"/>
              <a:ea typeface="宋体" panose="02010600030101010101" pitchFamily="2" charset="-122"/>
            </a:endParaRPr>
          </a:p>
          <a:p>
            <a:pPr>
              <a:lnSpc>
                <a:spcPct val="150000"/>
              </a:lnSpc>
              <a:spcBef>
                <a:spcPct val="0"/>
              </a:spcBef>
              <a:buClrTx/>
              <a:buSzTx/>
              <a:buFont typeface="Arial" panose="020B0604020202020204" pitchFamily="34" charset="0"/>
              <a:buNone/>
            </a:pPr>
            <a:r>
              <a:rPr lang="zh-CN" altLang="en-US" sz="2400">
                <a:solidFill>
                  <a:schemeClr val="tx1"/>
                </a:solidFill>
              </a:rPr>
              <a:t>       注：若               ，则                          。                         </a:t>
            </a:r>
          </a:p>
        </p:txBody>
      </p:sp>
      <p:graphicFrame>
        <p:nvGraphicFramePr>
          <p:cNvPr id="39939" name="对象 7">
            <a:hlinkClick r:id="" action="ppaction://ole?verb=0"/>
            <a:extLst>
              <a:ext uri="{FF2B5EF4-FFF2-40B4-BE49-F238E27FC236}">
                <a16:creationId xmlns:a16="http://schemas.microsoft.com/office/drawing/2014/main" id="{05585F45-7D51-472E-894A-E464719BDDB5}"/>
              </a:ext>
            </a:extLst>
          </p:cNvPr>
          <p:cNvGraphicFramePr>
            <a:graphicFrameLocks noChangeAspect="1"/>
          </p:cNvGraphicFramePr>
          <p:nvPr/>
        </p:nvGraphicFramePr>
        <p:xfrm>
          <a:off x="1692275" y="369888"/>
          <a:ext cx="2344738" cy="431800"/>
        </p:xfrm>
        <a:graphic>
          <a:graphicData uri="http://schemas.openxmlformats.org/presentationml/2006/ole">
            <mc:AlternateContent xmlns:mc="http://schemas.openxmlformats.org/markup-compatibility/2006">
              <mc:Choice xmlns:v="urn:schemas-microsoft-com:vml" Requires="v">
                <p:oleObj spid="_x0000_s40059" r:id="rId3" imgW="21507450" imgH="3952875" progId="Equation.KSEE3">
                  <p:embed/>
                </p:oleObj>
              </mc:Choice>
              <mc:Fallback>
                <p:oleObj r:id="rId3" imgW="21507450" imgH="3952875" progId="Equation.KSEE3">
                  <p:embed/>
                  <p:pic>
                    <p:nvPicPr>
                      <p:cNvPr id="0" name="对象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2275" y="369888"/>
                        <a:ext cx="2344738"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39940" name="图片 4" descr="18">
            <a:extLst>
              <a:ext uri="{FF2B5EF4-FFF2-40B4-BE49-F238E27FC236}">
                <a16:creationId xmlns:a16="http://schemas.microsoft.com/office/drawing/2014/main" id="{BE115583-5140-4DB0-86C3-4B03C0FED03F}"/>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673225" y="4059238"/>
            <a:ext cx="7456488" cy="171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39941" name="对象 7">
            <a:hlinkClick r:id="" action="ppaction://ole?verb=0"/>
            <a:extLst>
              <a:ext uri="{FF2B5EF4-FFF2-40B4-BE49-F238E27FC236}">
                <a16:creationId xmlns:a16="http://schemas.microsoft.com/office/drawing/2014/main" id="{96CCD249-CDE5-4C1C-8B76-11D13068BE3C}"/>
              </a:ext>
            </a:extLst>
          </p:cNvPr>
          <p:cNvGraphicFramePr>
            <a:graphicFrameLocks noChangeAspect="1"/>
          </p:cNvGraphicFramePr>
          <p:nvPr/>
        </p:nvGraphicFramePr>
        <p:xfrm>
          <a:off x="3857625" y="5969000"/>
          <a:ext cx="2263775" cy="473075"/>
        </p:xfrm>
        <a:graphic>
          <a:graphicData uri="http://schemas.openxmlformats.org/presentationml/2006/ole">
            <mc:AlternateContent xmlns:mc="http://schemas.openxmlformats.org/markup-compatibility/2006">
              <mc:Choice xmlns:v="urn:schemas-microsoft-com:vml" Requires="v">
                <p:oleObj spid="_x0000_s40060" r:id="rId6" imgW="18869025" imgH="3952875" progId="Equation.KSEE3">
                  <p:embed/>
                </p:oleObj>
              </mc:Choice>
              <mc:Fallback>
                <p:oleObj r:id="rId6" imgW="18869025" imgH="3952875" progId="Equation.KSEE3">
                  <p:embed/>
                  <p:pic>
                    <p:nvPicPr>
                      <p:cNvPr id="0" name="对象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57625" y="5969000"/>
                        <a:ext cx="2263775" cy="47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9942" name="对象 7">
            <a:hlinkClick r:id="" action="ppaction://ole?verb=0"/>
            <a:extLst>
              <a:ext uri="{FF2B5EF4-FFF2-40B4-BE49-F238E27FC236}">
                <a16:creationId xmlns:a16="http://schemas.microsoft.com/office/drawing/2014/main" id="{5AC509CF-83BE-461B-A490-B5A759E31EB0}"/>
              </a:ext>
            </a:extLst>
          </p:cNvPr>
          <p:cNvGraphicFramePr>
            <a:graphicFrameLocks noChangeAspect="1"/>
          </p:cNvGraphicFramePr>
          <p:nvPr/>
        </p:nvGraphicFramePr>
        <p:xfrm>
          <a:off x="1835150" y="6027738"/>
          <a:ext cx="1292225" cy="414337"/>
        </p:xfrm>
        <a:graphic>
          <a:graphicData uri="http://schemas.openxmlformats.org/presentationml/2006/ole">
            <mc:AlternateContent xmlns:mc="http://schemas.openxmlformats.org/markup-compatibility/2006">
              <mc:Choice xmlns:v="urn:schemas-microsoft-com:vml" Requires="v">
                <p:oleObj spid="_x0000_s40061" r:id="rId8" imgW="10972800" imgH="3514725" progId="Equation.KSEE3">
                  <p:embed/>
                </p:oleObj>
              </mc:Choice>
              <mc:Fallback>
                <p:oleObj r:id="rId8" imgW="10972800" imgH="3514725" progId="Equation.KSEE3">
                  <p:embed/>
                  <p:pic>
                    <p:nvPicPr>
                      <p:cNvPr id="0" name="对象 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835150" y="6027738"/>
                        <a:ext cx="1292225" cy="414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39943" name="图片 1">
            <a:extLst>
              <a:ext uri="{FF2B5EF4-FFF2-40B4-BE49-F238E27FC236}">
                <a16:creationId xmlns:a16="http://schemas.microsoft.com/office/drawing/2014/main" id="{459B5509-8D7A-4ECB-B59B-B7523A4E47C3}"/>
              </a:ext>
            </a:extLst>
          </p:cNvPr>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3925888" y="3384550"/>
            <a:ext cx="1855787" cy="40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44" name="图片 2">
            <a:extLst>
              <a:ext uri="{FF2B5EF4-FFF2-40B4-BE49-F238E27FC236}">
                <a16:creationId xmlns:a16="http://schemas.microsoft.com/office/drawing/2014/main" id="{365510B2-036B-4110-A299-9E7480C5891C}"/>
              </a:ext>
            </a:extLst>
          </p:cNvPr>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1709738" y="3395663"/>
            <a:ext cx="17700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9945" name="直接连接符 11">
            <a:extLst>
              <a:ext uri="{FF2B5EF4-FFF2-40B4-BE49-F238E27FC236}">
                <a16:creationId xmlns:a16="http://schemas.microsoft.com/office/drawing/2014/main" id="{7B29BBAF-7EF9-48F7-88DE-5698B6D240D2}"/>
              </a:ext>
            </a:extLst>
          </p:cNvPr>
          <p:cNvCxnSpPr>
            <a:cxnSpLocks noChangeShapeType="1"/>
          </p:cNvCxnSpPr>
          <p:nvPr/>
        </p:nvCxnSpPr>
        <p:spPr bwMode="auto">
          <a:xfrm>
            <a:off x="3479800" y="5661025"/>
            <a:ext cx="504825" cy="0"/>
          </a:xfrm>
          <a:prstGeom prst="line">
            <a:avLst/>
          </a:prstGeom>
          <a:noFill/>
          <a:ln w="28575" algn="ctr">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9946" name="直接连接符 13">
            <a:extLst>
              <a:ext uri="{FF2B5EF4-FFF2-40B4-BE49-F238E27FC236}">
                <a16:creationId xmlns:a16="http://schemas.microsoft.com/office/drawing/2014/main" id="{479EF125-9C67-434D-8B47-04E7E5DD008A}"/>
              </a:ext>
            </a:extLst>
          </p:cNvPr>
          <p:cNvCxnSpPr>
            <a:cxnSpLocks noChangeShapeType="1"/>
          </p:cNvCxnSpPr>
          <p:nvPr/>
        </p:nvCxnSpPr>
        <p:spPr bwMode="auto">
          <a:xfrm>
            <a:off x="6121400" y="5662613"/>
            <a:ext cx="504825" cy="0"/>
          </a:xfrm>
          <a:prstGeom prst="line">
            <a:avLst/>
          </a:prstGeom>
          <a:noFill/>
          <a:ln w="28575" algn="ctr">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 name="矩形 1">
            <a:extLst>
              <a:ext uri="{FF2B5EF4-FFF2-40B4-BE49-F238E27FC236}">
                <a16:creationId xmlns:a16="http://schemas.microsoft.com/office/drawing/2014/main" id="{8F550852-642B-4A0B-8033-47DEA0D0321E}"/>
              </a:ext>
            </a:extLst>
          </p:cNvPr>
          <p:cNvSpPr/>
          <p:nvPr/>
        </p:nvSpPr>
        <p:spPr>
          <a:xfrm>
            <a:off x="4403725" y="1581150"/>
            <a:ext cx="4619625" cy="369888"/>
          </a:xfrm>
          <a:prstGeom prst="rect">
            <a:avLst/>
          </a:prstGeom>
          <a:solidFill>
            <a:schemeClr val="accent1">
              <a:lumMod val="20000"/>
              <a:lumOff val="80000"/>
            </a:schemeClr>
          </a:solidFill>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2"/>
                </a:solidFill>
                <a:latin typeface="微软雅黑" panose="020B0503020204020204" pitchFamily="34" charset="-122"/>
                <a:ea typeface="微软雅黑" panose="020B0503020204020204" pitchFamily="34" charset="-122"/>
              </a:defRPr>
            </a:lvl1pPr>
            <a:lvl2pPr marL="742950" indent="-285750">
              <a:spcBef>
                <a:spcPct val="20000"/>
              </a:spcBef>
              <a:buClr>
                <a:schemeClr val="folHlink"/>
              </a:buClr>
              <a:buSzPct val="60000"/>
              <a:buFont typeface="Wingdings" panose="05000000000000000000" pitchFamily="2" charset="2"/>
              <a:buChar char="n"/>
              <a:defRPr sz="2800">
                <a:solidFill>
                  <a:schemeClr val="tx2"/>
                </a:solidFill>
                <a:latin typeface="微软雅黑" panose="020B0503020204020204" pitchFamily="34" charset="-122"/>
                <a:ea typeface="微软雅黑" panose="020B0503020204020204" pitchFamily="34"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tx2"/>
                </a:solidFill>
                <a:latin typeface="微软雅黑" panose="020B0503020204020204" pitchFamily="34" charset="-122"/>
                <a:ea typeface="微软雅黑" panose="020B0503020204020204" pitchFamily="34" charset="-122"/>
              </a:defRPr>
            </a:lvl3pPr>
            <a:lvl4pPr marL="16002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4pPr>
            <a:lvl5pPr marL="20574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9pPr>
          </a:lstStyle>
          <a:p>
            <a:pPr>
              <a:spcBef>
                <a:spcPct val="0"/>
              </a:spcBef>
              <a:buClrTx/>
              <a:buSzTx/>
              <a:buFontTx/>
              <a:buNone/>
              <a:defRPr/>
            </a:pPr>
            <a:r>
              <a:rPr lang="en-US" altLang="zh-CN" sz="1800">
                <a:solidFill>
                  <a:schemeClr val="tx1"/>
                </a:solidFill>
                <a:latin typeface="Lucida Sans Unicode" panose="020B0602030504020204" pitchFamily="34" charset="0"/>
                <a:ea typeface="宋体" panose="02010600030101010101" pitchFamily="2" charset="-122"/>
              </a:rPr>
              <a:t>V</a:t>
            </a:r>
            <a:r>
              <a:rPr lang="en-US" altLang="zh-CN" sz="1800" baseline="-25000">
                <a:solidFill>
                  <a:schemeClr val="tx1"/>
                </a:solidFill>
                <a:latin typeface="Lucida Sans Unicode" panose="020B0602030504020204" pitchFamily="34" charset="0"/>
                <a:ea typeface="宋体" panose="02010600030101010101" pitchFamily="2" charset="-122"/>
              </a:rPr>
              <a:t>1</a:t>
            </a:r>
            <a:r>
              <a:rPr lang="zh-CN" altLang="en-US" sz="1800">
                <a:solidFill>
                  <a:schemeClr val="tx1"/>
                </a:solidFill>
                <a:latin typeface="Lucida Sans Unicode" panose="020B0602030504020204" pitchFamily="34" charset="0"/>
                <a:ea typeface="宋体" panose="02010600030101010101" pitchFamily="2" charset="-122"/>
              </a:rPr>
              <a:t>是所有从源结点有边可到达的结点的集合</a:t>
            </a:r>
            <a:endParaRPr lang="zh-CN" altLang="en-US" sz="1800">
              <a:solidFill>
                <a:schemeClr val="tx1"/>
              </a:solidFill>
              <a:latin typeface="Arial" panose="020B0604020202020204" pitchFamily="34" charset="0"/>
              <a:ea typeface="宋体" panose="02010600030101010101" pitchFamily="2" charset="-122"/>
            </a:endParaRPr>
          </a:p>
        </p:txBody>
      </p:sp>
      <p:sp>
        <p:nvSpPr>
          <p:cNvPr id="3" name="矩形 2">
            <a:extLst>
              <a:ext uri="{FF2B5EF4-FFF2-40B4-BE49-F238E27FC236}">
                <a16:creationId xmlns:a16="http://schemas.microsoft.com/office/drawing/2014/main" id="{3C01AABC-D85C-4A1C-ADFE-6C9E13FAEB48}"/>
              </a:ext>
            </a:extLst>
          </p:cNvPr>
          <p:cNvSpPr/>
          <p:nvPr/>
        </p:nvSpPr>
        <p:spPr>
          <a:xfrm>
            <a:off x="4403725" y="2087563"/>
            <a:ext cx="4243388" cy="369887"/>
          </a:xfrm>
          <a:prstGeom prst="rect">
            <a:avLst/>
          </a:prstGeom>
          <a:solidFill>
            <a:schemeClr val="accent1">
              <a:lumMod val="20000"/>
              <a:lumOff val="80000"/>
            </a:schemeClr>
          </a:solidFill>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2"/>
                </a:solidFill>
                <a:latin typeface="微软雅黑" panose="020B0503020204020204" pitchFamily="34" charset="-122"/>
                <a:ea typeface="微软雅黑" panose="020B0503020204020204" pitchFamily="34" charset="-122"/>
              </a:defRPr>
            </a:lvl1pPr>
            <a:lvl2pPr marL="742950" indent="-285750">
              <a:spcBef>
                <a:spcPct val="20000"/>
              </a:spcBef>
              <a:buClr>
                <a:schemeClr val="folHlink"/>
              </a:buClr>
              <a:buSzPct val="60000"/>
              <a:buFont typeface="Wingdings" panose="05000000000000000000" pitchFamily="2" charset="2"/>
              <a:buChar char="n"/>
              <a:defRPr sz="2800">
                <a:solidFill>
                  <a:schemeClr val="tx2"/>
                </a:solidFill>
                <a:latin typeface="微软雅黑" panose="020B0503020204020204" pitchFamily="34" charset="-122"/>
                <a:ea typeface="微软雅黑" panose="020B0503020204020204" pitchFamily="34"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tx2"/>
                </a:solidFill>
                <a:latin typeface="微软雅黑" panose="020B0503020204020204" pitchFamily="34" charset="-122"/>
                <a:ea typeface="微软雅黑" panose="020B0503020204020204" pitchFamily="34" charset="-122"/>
              </a:defRPr>
            </a:lvl3pPr>
            <a:lvl4pPr marL="16002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4pPr>
            <a:lvl5pPr marL="20574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9pPr>
          </a:lstStyle>
          <a:p>
            <a:pPr>
              <a:spcBef>
                <a:spcPct val="0"/>
              </a:spcBef>
              <a:buClrTx/>
              <a:buSzTx/>
              <a:buFontTx/>
              <a:buNone/>
              <a:defRPr/>
            </a:pPr>
            <a:r>
              <a:rPr lang="en-US" altLang="zh-CN" sz="1800">
                <a:solidFill>
                  <a:schemeClr val="tx1"/>
                </a:solidFill>
                <a:latin typeface="Lucida Sans Unicode" panose="020B0602030504020204" pitchFamily="34" charset="0"/>
                <a:ea typeface="宋体" panose="02010600030101010101" pitchFamily="2" charset="-122"/>
              </a:rPr>
              <a:t>V</a:t>
            </a:r>
            <a:r>
              <a:rPr lang="en-US" altLang="zh-CN" sz="1800" baseline="-25000">
                <a:solidFill>
                  <a:schemeClr val="tx1"/>
                </a:solidFill>
                <a:latin typeface="Lucida Sans Unicode" panose="020B0602030504020204" pitchFamily="34" charset="0"/>
                <a:ea typeface="宋体" panose="02010600030101010101" pitchFamily="2" charset="-122"/>
              </a:rPr>
              <a:t>2</a:t>
            </a:r>
            <a:r>
              <a:rPr lang="zh-CN" altLang="en-US" sz="1800">
                <a:solidFill>
                  <a:schemeClr val="tx1"/>
                </a:solidFill>
                <a:latin typeface="Lucida Sans Unicode" panose="020B0602030504020204" pitchFamily="34" charset="0"/>
                <a:ea typeface="宋体" panose="02010600030101010101" pitchFamily="2" charset="-122"/>
              </a:rPr>
              <a:t>是所有有边通往源结点</a:t>
            </a:r>
            <a:r>
              <a:rPr lang="en-US" altLang="zh-CN" sz="1800">
                <a:solidFill>
                  <a:schemeClr val="tx1"/>
                </a:solidFill>
                <a:latin typeface="Lucida Sans Unicode" panose="020B0602030504020204" pitchFamily="34" charset="0"/>
                <a:ea typeface="宋体" panose="02010600030101010101" pitchFamily="2" charset="-122"/>
              </a:rPr>
              <a:t>s</a:t>
            </a:r>
            <a:r>
              <a:rPr lang="zh-CN" altLang="en-US" sz="1800">
                <a:solidFill>
                  <a:schemeClr val="tx1"/>
                </a:solidFill>
                <a:latin typeface="Lucida Sans Unicode" panose="020B0602030504020204" pitchFamily="34" charset="0"/>
                <a:ea typeface="宋体" panose="02010600030101010101" pitchFamily="2" charset="-122"/>
              </a:rPr>
              <a:t>的结点的集合</a:t>
            </a:r>
            <a:endParaRPr lang="zh-CN" altLang="en-US" sz="1800">
              <a:solidFill>
                <a:schemeClr val="tx1"/>
              </a:solidFill>
              <a:latin typeface="Arial" panose="020B0604020202020204" pitchFamily="34" charset="0"/>
              <a:ea typeface="宋体" panose="02010600030101010101" pitchFamily="2" charset="-122"/>
            </a:endParaRPr>
          </a:p>
        </p:txBody>
      </p:sp>
      <p:pic>
        <p:nvPicPr>
          <p:cNvPr id="39949" name="图片 3">
            <a:extLst>
              <a:ext uri="{FF2B5EF4-FFF2-40B4-BE49-F238E27FC236}">
                <a16:creationId xmlns:a16="http://schemas.microsoft.com/office/drawing/2014/main" id="{179FB735-BEC6-4CB0-8419-0DC9C1362A2A}"/>
              </a:ext>
            </a:extLst>
          </p:cNvPr>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1530350" y="2081213"/>
            <a:ext cx="2443163" cy="41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50" name="图片 3">
            <a:extLst>
              <a:ext uri="{FF2B5EF4-FFF2-40B4-BE49-F238E27FC236}">
                <a16:creationId xmlns:a16="http://schemas.microsoft.com/office/drawing/2014/main" id="{D52F9DB0-E0F1-4B14-B5C8-3AFC8555528A}"/>
              </a:ext>
            </a:extLst>
          </p:cNvPr>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1476375" y="1508125"/>
            <a:ext cx="2417763" cy="39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文本框 6">
            <a:extLst>
              <a:ext uri="{FF2B5EF4-FFF2-40B4-BE49-F238E27FC236}">
                <a16:creationId xmlns:a16="http://schemas.microsoft.com/office/drawing/2014/main" id="{23AACCDA-94F8-490D-B6F0-42D23B9924A1}"/>
              </a:ext>
            </a:extLst>
          </p:cNvPr>
          <p:cNvSpPr txBox="1">
            <a:spLocks noChangeArrowheads="1"/>
          </p:cNvSpPr>
          <p:nvPr/>
        </p:nvSpPr>
        <p:spPr bwMode="auto">
          <a:xfrm>
            <a:off x="7019925" y="4668838"/>
            <a:ext cx="1584325" cy="36988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2"/>
                </a:solidFill>
                <a:latin typeface="微软雅黑" panose="020B0503020204020204" pitchFamily="34" charset="-122"/>
                <a:ea typeface="微软雅黑" panose="020B0503020204020204" pitchFamily="34" charset="-122"/>
              </a:defRPr>
            </a:lvl1pPr>
            <a:lvl2pPr marL="742950" indent="-285750">
              <a:spcBef>
                <a:spcPct val="20000"/>
              </a:spcBef>
              <a:buClr>
                <a:schemeClr val="folHlink"/>
              </a:buClr>
              <a:buSzPct val="60000"/>
              <a:buFont typeface="Wingdings" panose="05000000000000000000" pitchFamily="2" charset="2"/>
              <a:buChar char="n"/>
              <a:defRPr sz="2800">
                <a:solidFill>
                  <a:schemeClr val="tx2"/>
                </a:solidFill>
                <a:latin typeface="微软雅黑" panose="020B0503020204020204" pitchFamily="34" charset="-122"/>
                <a:ea typeface="微软雅黑" panose="020B0503020204020204" pitchFamily="34"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tx2"/>
                </a:solidFill>
                <a:latin typeface="微软雅黑" panose="020B0503020204020204" pitchFamily="34" charset="-122"/>
                <a:ea typeface="微软雅黑" panose="020B0503020204020204" pitchFamily="34" charset="-122"/>
              </a:defRPr>
            </a:lvl3pPr>
            <a:lvl4pPr marL="16002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4pPr>
            <a:lvl5pPr marL="20574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9pPr>
          </a:lstStyle>
          <a:p>
            <a:pPr>
              <a:spcBef>
                <a:spcPct val="0"/>
              </a:spcBef>
              <a:buClrTx/>
              <a:buSzTx/>
              <a:buFontTx/>
              <a:buNone/>
            </a:pPr>
            <a:r>
              <a:rPr lang="zh-CN" altLang="en-US" sz="1800">
                <a:solidFill>
                  <a:schemeClr val="tx1"/>
                </a:solidFill>
                <a:latin typeface="Arial" panose="020B0604020202020204" pitchFamily="34" charset="0"/>
                <a:ea typeface="宋体" panose="02010600030101010101" pitchFamily="2" charset="-122"/>
              </a:rPr>
              <a:t>注：             </a:t>
            </a:r>
          </a:p>
        </p:txBody>
      </p:sp>
      <p:sp>
        <p:nvSpPr>
          <p:cNvPr id="40963" name="矩形 46">
            <a:extLst>
              <a:ext uri="{FF2B5EF4-FFF2-40B4-BE49-F238E27FC236}">
                <a16:creationId xmlns:a16="http://schemas.microsoft.com/office/drawing/2014/main" id="{F5F82758-EC5E-46BB-BF4A-49A2CB67F3E5}"/>
              </a:ext>
            </a:extLst>
          </p:cNvPr>
          <p:cNvSpPr>
            <a:spLocks noChangeArrowheads="1"/>
          </p:cNvSpPr>
          <p:nvPr/>
        </p:nvSpPr>
        <p:spPr bwMode="auto">
          <a:xfrm>
            <a:off x="309563" y="1066800"/>
            <a:ext cx="965200" cy="984250"/>
          </a:xfrm>
          <a:prstGeom prst="rect">
            <a:avLst/>
          </a:prstGeom>
          <a:solidFill>
            <a:schemeClr val="bg1"/>
          </a:solidFill>
          <a:ln w="9525" algn="ctr">
            <a:solidFill>
              <a:schemeClr val="bg1"/>
            </a:solidFill>
            <a:round/>
            <a:headEnd/>
            <a:tailEnd/>
          </a:ln>
        </p:spPr>
        <p:txBody>
          <a:bodyPr/>
          <a:lstStyle>
            <a:lvl1pPr>
              <a:spcBef>
                <a:spcPct val="20000"/>
              </a:spcBef>
              <a:buClr>
                <a:schemeClr val="folHlink"/>
              </a:buClr>
              <a:buSzPct val="60000"/>
              <a:buFont typeface="Wingdings" panose="05000000000000000000" pitchFamily="2" charset="2"/>
              <a:buChar char="n"/>
              <a:defRPr sz="3200">
                <a:solidFill>
                  <a:schemeClr val="tx2"/>
                </a:solidFill>
                <a:latin typeface="微软雅黑" panose="020B0503020204020204" pitchFamily="34" charset="-122"/>
                <a:ea typeface="微软雅黑" panose="020B0503020204020204" pitchFamily="34" charset="-122"/>
              </a:defRPr>
            </a:lvl1pPr>
            <a:lvl2pPr marL="742950" indent="-285750">
              <a:spcBef>
                <a:spcPct val="20000"/>
              </a:spcBef>
              <a:buClr>
                <a:schemeClr val="folHlink"/>
              </a:buClr>
              <a:buSzPct val="60000"/>
              <a:buFont typeface="Wingdings" panose="05000000000000000000" pitchFamily="2" charset="2"/>
              <a:buChar char="n"/>
              <a:defRPr sz="2800">
                <a:solidFill>
                  <a:schemeClr val="tx2"/>
                </a:solidFill>
                <a:latin typeface="微软雅黑" panose="020B0503020204020204" pitchFamily="34" charset="-122"/>
                <a:ea typeface="微软雅黑" panose="020B0503020204020204" pitchFamily="34"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tx2"/>
                </a:solidFill>
                <a:latin typeface="微软雅黑" panose="020B0503020204020204" pitchFamily="34" charset="-122"/>
                <a:ea typeface="微软雅黑" panose="020B0503020204020204" pitchFamily="34" charset="-122"/>
              </a:defRPr>
            </a:lvl3pPr>
            <a:lvl4pPr marL="16002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4pPr>
            <a:lvl5pPr marL="20574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9pPr>
          </a:lstStyle>
          <a:p>
            <a:pPr>
              <a:spcBef>
                <a:spcPct val="0"/>
              </a:spcBef>
              <a:buClrTx/>
              <a:buSzTx/>
              <a:buFont typeface="Arial" panose="020B0604020202020204" pitchFamily="34" charset="0"/>
              <a:buNone/>
            </a:pPr>
            <a:endParaRPr lang="zh-CN" altLang="en-US" sz="1800">
              <a:solidFill>
                <a:schemeClr val="tx1"/>
              </a:solidFill>
              <a:latin typeface="Arial" panose="020B0604020202020204" pitchFamily="34" charset="0"/>
              <a:ea typeface="宋体" panose="02010600030101010101" pitchFamily="2" charset="-122"/>
            </a:endParaRPr>
          </a:p>
        </p:txBody>
      </p:sp>
      <p:sp>
        <p:nvSpPr>
          <p:cNvPr id="40964" name="文本框 1">
            <a:extLst>
              <a:ext uri="{FF2B5EF4-FFF2-40B4-BE49-F238E27FC236}">
                <a16:creationId xmlns:a16="http://schemas.microsoft.com/office/drawing/2014/main" id="{DCC7AFF0-BDFB-4C31-AE5D-E5241907CF53}"/>
              </a:ext>
            </a:extLst>
          </p:cNvPr>
          <p:cNvSpPr txBox="1">
            <a:spLocks noChangeArrowheads="1"/>
          </p:cNvSpPr>
          <p:nvPr/>
        </p:nvSpPr>
        <p:spPr bwMode="auto">
          <a:xfrm>
            <a:off x="250825" y="115888"/>
            <a:ext cx="8110538" cy="1570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2"/>
                </a:solidFill>
                <a:latin typeface="微软雅黑" panose="020B0503020204020204" pitchFamily="34" charset="-122"/>
                <a:ea typeface="微软雅黑" panose="020B0503020204020204" pitchFamily="34" charset="-122"/>
              </a:defRPr>
            </a:lvl1pPr>
            <a:lvl2pPr marL="742950" indent="-285750">
              <a:spcBef>
                <a:spcPct val="20000"/>
              </a:spcBef>
              <a:buClr>
                <a:schemeClr val="folHlink"/>
              </a:buClr>
              <a:buSzPct val="60000"/>
              <a:buFont typeface="Wingdings" panose="05000000000000000000" pitchFamily="2" charset="2"/>
              <a:buChar char="n"/>
              <a:defRPr sz="2800">
                <a:solidFill>
                  <a:schemeClr val="tx2"/>
                </a:solidFill>
                <a:latin typeface="微软雅黑" panose="020B0503020204020204" pitchFamily="34" charset="-122"/>
                <a:ea typeface="微软雅黑" panose="020B0503020204020204" pitchFamily="34"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tx2"/>
                </a:solidFill>
                <a:latin typeface="微软雅黑" panose="020B0503020204020204" pitchFamily="34" charset="-122"/>
                <a:ea typeface="微软雅黑" panose="020B0503020204020204" pitchFamily="34" charset="-122"/>
              </a:defRPr>
            </a:lvl3pPr>
            <a:lvl4pPr marL="16002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4pPr>
            <a:lvl5pPr marL="20574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9pPr>
          </a:lstStyle>
          <a:p>
            <a:pPr>
              <a:spcBef>
                <a:spcPct val="0"/>
              </a:spcBef>
              <a:buClrTx/>
              <a:buSzTx/>
              <a:buFont typeface="Arial" panose="020B0604020202020204" pitchFamily="34" charset="0"/>
              <a:buNone/>
            </a:pPr>
            <a:r>
              <a:rPr lang="zh-CN" altLang="en-US" sz="2400">
                <a:solidFill>
                  <a:schemeClr val="tx1"/>
                </a:solidFill>
                <a:latin typeface="宋体" panose="02010600030101010101" pitchFamily="2" charset="-122"/>
                <a:ea typeface="宋体" panose="02010600030101010101" pitchFamily="2" charset="-122"/>
              </a:rPr>
              <a:t>根据      的定义，重组上式有，</a:t>
            </a:r>
          </a:p>
          <a:p>
            <a:pPr>
              <a:spcBef>
                <a:spcPct val="0"/>
              </a:spcBef>
              <a:buClrTx/>
              <a:buSzTx/>
              <a:buFont typeface="Arial" panose="020B0604020202020204" pitchFamily="34" charset="0"/>
              <a:buNone/>
            </a:pPr>
            <a:endParaRPr lang="zh-CN" altLang="en-US" sz="2400">
              <a:solidFill>
                <a:schemeClr val="tx1"/>
              </a:solidFill>
              <a:latin typeface="宋体" panose="02010600030101010101" pitchFamily="2" charset="-122"/>
              <a:ea typeface="宋体" panose="02010600030101010101" pitchFamily="2" charset="-122"/>
            </a:endParaRPr>
          </a:p>
          <a:p>
            <a:pPr>
              <a:spcBef>
                <a:spcPct val="0"/>
              </a:spcBef>
              <a:buClrTx/>
              <a:buSzTx/>
              <a:buFont typeface="Arial" panose="020B0604020202020204" pitchFamily="34" charset="0"/>
              <a:buNone/>
            </a:pPr>
            <a:endParaRPr lang="zh-CN" altLang="en-US" sz="2400">
              <a:solidFill>
                <a:schemeClr val="tx1"/>
              </a:solidFill>
              <a:latin typeface="宋体" panose="02010600030101010101" pitchFamily="2" charset="-122"/>
              <a:ea typeface="宋体" panose="02010600030101010101" pitchFamily="2" charset="-122"/>
            </a:endParaRPr>
          </a:p>
          <a:p>
            <a:pPr>
              <a:spcBef>
                <a:spcPct val="0"/>
              </a:spcBef>
              <a:buClrTx/>
              <a:buSzTx/>
              <a:buFont typeface="Arial" panose="020B0604020202020204" pitchFamily="34" charset="0"/>
              <a:buNone/>
            </a:pPr>
            <a:endParaRPr lang="en-US" altLang="zh-CN" sz="2400">
              <a:solidFill>
                <a:schemeClr val="tx1"/>
              </a:solidFill>
              <a:latin typeface="华文新魏" panose="02010800040101010101" pitchFamily="2" charset="-122"/>
              <a:ea typeface="华文新魏" panose="02010800040101010101" pitchFamily="2" charset="-122"/>
            </a:endParaRPr>
          </a:p>
        </p:txBody>
      </p:sp>
      <p:graphicFrame>
        <p:nvGraphicFramePr>
          <p:cNvPr id="40965" name="对象 9">
            <a:hlinkClick r:id="" action="ppaction://ole?verb=0"/>
            <a:extLst>
              <a:ext uri="{FF2B5EF4-FFF2-40B4-BE49-F238E27FC236}">
                <a16:creationId xmlns:a16="http://schemas.microsoft.com/office/drawing/2014/main" id="{3C8597DA-F457-4021-BBF4-A780AF4ACCF7}"/>
              </a:ext>
            </a:extLst>
          </p:cNvPr>
          <p:cNvGraphicFramePr>
            <a:graphicFrameLocks noChangeAspect="1"/>
          </p:cNvGraphicFramePr>
          <p:nvPr/>
        </p:nvGraphicFramePr>
        <p:xfrm>
          <a:off x="1041400" y="130175"/>
          <a:ext cx="814388" cy="431800"/>
        </p:xfrm>
        <a:graphic>
          <a:graphicData uri="http://schemas.openxmlformats.org/presentationml/2006/ole">
            <mc:AlternateContent xmlns:mc="http://schemas.openxmlformats.org/markup-compatibility/2006">
              <mc:Choice xmlns:v="urn:schemas-microsoft-com:vml" Requires="v">
                <p:oleObj spid="_x0000_s41102" r:id="rId3" imgW="7458075" imgH="3952875" progId="Equation.KSEE3">
                  <p:embed/>
                </p:oleObj>
              </mc:Choice>
              <mc:Fallback>
                <p:oleObj r:id="rId3" imgW="7458075" imgH="3952875" progId="Equation.KSEE3">
                  <p:embed/>
                  <p:pic>
                    <p:nvPicPr>
                      <p:cNvPr id="0" name="对象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1400" y="130175"/>
                        <a:ext cx="814388"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40966" name="图片 4">
            <a:extLst>
              <a:ext uri="{FF2B5EF4-FFF2-40B4-BE49-F238E27FC236}">
                <a16:creationId xmlns:a16="http://schemas.microsoft.com/office/drawing/2014/main" id="{38504504-7FC3-45CF-9426-C9D101E206CF}"/>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47663" y="620713"/>
            <a:ext cx="1930400" cy="5111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40967" name="图片 7">
            <a:extLst>
              <a:ext uri="{FF2B5EF4-FFF2-40B4-BE49-F238E27FC236}">
                <a16:creationId xmlns:a16="http://schemas.microsoft.com/office/drawing/2014/main" id="{8AB84155-2ED2-4E59-8FBB-BA135E4E70A5}"/>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742950" y="1239838"/>
            <a:ext cx="4252913" cy="65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68" name="图片 10">
            <a:extLst>
              <a:ext uri="{FF2B5EF4-FFF2-40B4-BE49-F238E27FC236}">
                <a16:creationId xmlns:a16="http://schemas.microsoft.com/office/drawing/2014/main" id="{0E98C351-6242-40EB-9787-5AF6F341ED3C}"/>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806450" y="2671763"/>
            <a:ext cx="4127500" cy="54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69" name="图片 11">
            <a:extLst>
              <a:ext uri="{FF2B5EF4-FFF2-40B4-BE49-F238E27FC236}">
                <a16:creationId xmlns:a16="http://schemas.microsoft.com/office/drawing/2014/main" id="{DE80F06C-AAB1-4C76-AC28-12660AABBD57}"/>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4926013" y="2635250"/>
            <a:ext cx="3900487"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70" name="图片 12">
            <a:extLst>
              <a:ext uri="{FF2B5EF4-FFF2-40B4-BE49-F238E27FC236}">
                <a16:creationId xmlns:a16="http://schemas.microsoft.com/office/drawing/2014/main" id="{3482D6DE-51DD-4780-888E-AEF20125F237}"/>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806450" y="3308350"/>
            <a:ext cx="2540000" cy="56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71" name="图片 13">
            <a:extLst>
              <a:ext uri="{FF2B5EF4-FFF2-40B4-BE49-F238E27FC236}">
                <a16:creationId xmlns:a16="http://schemas.microsoft.com/office/drawing/2014/main" id="{22F8476F-9907-4361-A3C0-DF21A631B61E}"/>
              </a:ext>
            </a:extLst>
          </p:cNvPr>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3500438" y="3292475"/>
            <a:ext cx="5349875" cy="563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72" name="图片 15">
            <a:extLst>
              <a:ext uri="{FF2B5EF4-FFF2-40B4-BE49-F238E27FC236}">
                <a16:creationId xmlns:a16="http://schemas.microsoft.com/office/drawing/2014/main" id="{0B8A63CF-9CB6-4715-832E-B81B5E1F9023}"/>
              </a:ext>
            </a:extLst>
          </p:cNvPr>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806450" y="4827588"/>
            <a:ext cx="5462588"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73" name="图片 14">
            <a:extLst>
              <a:ext uri="{FF2B5EF4-FFF2-40B4-BE49-F238E27FC236}">
                <a16:creationId xmlns:a16="http://schemas.microsoft.com/office/drawing/2014/main" id="{E0E139D3-DC8C-43F5-A911-DEB24FBE8B7F}"/>
              </a:ext>
            </a:extLst>
          </p:cNvPr>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806450" y="3954463"/>
            <a:ext cx="6429375"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74" name="图片 16">
            <a:extLst>
              <a:ext uri="{FF2B5EF4-FFF2-40B4-BE49-F238E27FC236}">
                <a16:creationId xmlns:a16="http://schemas.microsoft.com/office/drawing/2014/main" id="{3CD0DF37-D376-408F-A840-1C82BAE0A575}"/>
              </a:ext>
            </a:extLst>
          </p:cNvPr>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806450" y="5602288"/>
            <a:ext cx="1563688"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0975" name="直接连接符 26">
            <a:extLst>
              <a:ext uri="{FF2B5EF4-FFF2-40B4-BE49-F238E27FC236}">
                <a16:creationId xmlns:a16="http://schemas.microsoft.com/office/drawing/2014/main" id="{F278B80C-FC4E-4174-8E42-E47C5CC13248}"/>
              </a:ext>
            </a:extLst>
          </p:cNvPr>
          <p:cNvCxnSpPr>
            <a:cxnSpLocks noChangeShapeType="1"/>
          </p:cNvCxnSpPr>
          <p:nvPr/>
        </p:nvCxnSpPr>
        <p:spPr bwMode="auto">
          <a:xfrm>
            <a:off x="1233488" y="4564063"/>
            <a:ext cx="354012" cy="0"/>
          </a:xfrm>
          <a:prstGeom prst="line">
            <a:avLst/>
          </a:prstGeom>
          <a:noFill/>
          <a:ln w="28575" algn="ctr">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0976" name="直接连接符 28">
            <a:extLst>
              <a:ext uri="{FF2B5EF4-FFF2-40B4-BE49-F238E27FC236}">
                <a16:creationId xmlns:a16="http://schemas.microsoft.com/office/drawing/2014/main" id="{2FD7A186-318F-4CD9-994E-5D1DF3E68515}"/>
              </a:ext>
            </a:extLst>
          </p:cNvPr>
          <p:cNvCxnSpPr>
            <a:cxnSpLocks noChangeShapeType="1"/>
          </p:cNvCxnSpPr>
          <p:nvPr/>
        </p:nvCxnSpPr>
        <p:spPr bwMode="auto">
          <a:xfrm>
            <a:off x="2646363" y="4564063"/>
            <a:ext cx="354012" cy="0"/>
          </a:xfrm>
          <a:prstGeom prst="line">
            <a:avLst/>
          </a:prstGeom>
          <a:noFill/>
          <a:ln w="28575" algn="ctr">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0977" name="直接连接符 30">
            <a:extLst>
              <a:ext uri="{FF2B5EF4-FFF2-40B4-BE49-F238E27FC236}">
                <a16:creationId xmlns:a16="http://schemas.microsoft.com/office/drawing/2014/main" id="{670CFC74-2405-49DA-B1DF-B9F6E94DC0E7}"/>
              </a:ext>
            </a:extLst>
          </p:cNvPr>
          <p:cNvCxnSpPr>
            <a:cxnSpLocks noChangeShapeType="1"/>
          </p:cNvCxnSpPr>
          <p:nvPr/>
        </p:nvCxnSpPr>
        <p:spPr bwMode="auto">
          <a:xfrm>
            <a:off x="4021138" y="4583113"/>
            <a:ext cx="625475" cy="0"/>
          </a:xfrm>
          <a:prstGeom prst="line">
            <a:avLst/>
          </a:prstGeom>
          <a:noFill/>
          <a:ln w="38100" algn="ctr">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0978" name="直接连接符 32">
            <a:extLst>
              <a:ext uri="{FF2B5EF4-FFF2-40B4-BE49-F238E27FC236}">
                <a16:creationId xmlns:a16="http://schemas.microsoft.com/office/drawing/2014/main" id="{5B941DE8-9813-413F-A098-9F52CDC6D168}"/>
              </a:ext>
            </a:extLst>
          </p:cNvPr>
          <p:cNvCxnSpPr>
            <a:cxnSpLocks noChangeShapeType="1"/>
          </p:cNvCxnSpPr>
          <p:nvPr/>
        </p:nvCxnSpPr>
        <p:spPr bwMode="auto">
          <a:xfrm>
            <a:off x="5797550" y="4583113"/>
            <a:ext cx="625475" cy="0"/>
          </a:xfrm>
          <a:prstGeom prst="line">
            <a:avLst/>
          </a:prstGeom>
          <a:noFill/>
          <a:ln w="38100" algn="ctr">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0979" name="直接连接符 9">
            <a:extLst>
              <a:ext uri="{FF2B5EF4-FFF2-40B4-BE49-F238E27FC236}">
                <a16:creationId xmlns:a16="http://schemas.microsoft.com/office/drawing/2014/main" id="{3BBEFE21-2272-46E7-ABE5-56D21B04DC02}"/>
              </a:ext>
            </a:extLst>
          </p:cNvPr>
          <p:cNvCxnSpPr>
            <a:cxnSpLocks noChangeShapeType="1"/>
          </p:cNvCxnSpPr>
          <p:nvPr/>
        </p:nvCxnSpPr>
        <p:spPr bwMode="auto">
          <a:xfrm>
            <a:off x="1168400" y="5399088"/>
            <a:ext cx="419100" cy="0"/>
          </a:xfrm>
          <a:prstGeom prst="line">
            <a:avLst/>
          </a:prstGeom>
          <a:noFill/>
          <a:ln w="28575" algn="ctr">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0980" name="直接连接符 34">
            <a:extLst>
              <a:ext uri="{FF2B5EF4-FFF2-40B4-BE49-F238E27FC236}">
                <a16:creationId xmlns:a16="http://schemas.microsoft.com/office/drawing/2014/main" id="{55550549-28B8-46ED-9C27-7DFCE613D870}"/>
              </a:ext>
            </a:extLst>
          </p:cNvPr>
          <p:cNvCxnSpPr>
            <a:cxnSpLocks noChangeShapeType="1"/>
          </p:cNvCxnSpPr>
          <p:nvPr/>
        </p:nvCxnSpPr>
        <p:spPr bwMode="auto">
          <a:xfrm>
            <a:off x="2436813" y="5408613"/>
            <a:ext cx="419100" cy="0"/>
          </a:xfrm>
          <a:prstGeom prst="line">
            <a:avLst/>
          </a:prstGeom>
          <a:noFill/>
          <a:ln w="28575" algn="ctr">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0981" name="直接连接符 35">
            <a:extLst>
              <a:ext uri="{FF2B5EF4-FFF2-40B4-BE49-F238E27FC236}">
                <a16:creationId xmlns:a16="http://schemas.microsoft.com/office/drawing/2014/main" id="{69DE361D-FEF1-4D1F-A960-D55E0242B1C6}"/>
              </a:ext>
            </a:extLst>
          </p:cNvPr>
          <p:cNvCxnSpPr>
            <a:cxnSpLocks noChangeShapeType="1"/>
          </p:cNvCxnSpPr>
          <p:nvPr/>
        </p:nvCxnSpPr>
        <p:spPr bwMode="auto">
          <a:xfrm>
            <a:off x="3811588" y="5416550"/>
            <a:ext cx="419100" cy="0"/>
          </a:xfrm>
          <a:prstGeom prst="line">
            <a:avLst/>
          </a:prstGeom>
          <a:noFill/>
          <a:ln w="28575" algn="ctr">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0982" name="直接连接符 36">
            <a:extLst>
              <a:ext uri="{FF2B5EF4-FFF2-40B4-BE49-F238E27FC236}">
                <a16:creationId xmlns:a16="http://schemas.microsoft.com/office/drawing/2014/main" id="{78C4EF6B-4028-4E56-9ADB-77E782F113F9}"/>
              </a:ext>
            </a:extLst>
          </p:cNvPr>
          <p:cNvCxnSpPr>
            <a:cxnSpLocks noChangeShapeType="1"/>
          </p:cNvCxnSpPr>
          <p:nvPr/>
        </p:nvCxnSpPr>
        <p:spPr bwMode="auto">
          <a:xfrm>
            <a:off x="5133975" y="5408613"/>
            <a:ext cx="419100" cy="0"/>
          </a:xfrm>
          <a:prstGeom prst="line">
            <a:avLst/>
          </a:prstGeom>
          <a:noFill/>
          <a:ln w="28575" algn="ctr">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0983" name="直接连接符 37">
            <a:extLst>
              <a:ext uri="{FF2B5EF4-FFF2-40B4-BE49-F238E27FC236}">
                <a16:creationId xmlns:a16="http://schemas.microsoft.com/office/drawing/2014/main" id="{AB890565-1DA6-4B2F-A6CE-510F2BD97270}"/>
              </a:ext>
            </a:extLst>
          </p:cNvPr>
          <p:cNvCxnSpPr>
            <a:cxnSpLocks noChangeShapeType="1"/>
          </p:cNvCxnSpPr>
          <p:nvPr/>
        </p:nvCxnSpPr>
        <p:spPr bwMode="auto">
          <a:xfrm>
            <a:off x="1168400" y="5484813"/>
            <a:ext cx="2325688" cy="0"/>
          </a:xfrm>
          <a:prstGeom prst="line">
            <a:avLst/>
          </a:prstGeom>
          <a:noFill/>
          <a:ln w="38100" algn="ctr">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0984" name="直接连接符 39">
            <a:extLst>
              <a:ext uri="{FF2B5EF4-FFF2-40B4-BE49-F238E27FC236}">
                <a16:creationId xmlns:a16="http://schemas.microsoft.com/office/drawing/2014/main" id="{624AA69D-79B2-48BC-80F5-EA6031A5E9EB}"/>
              </a:ext>
            </a:extLst>
          </p:cNvPr>
          <p:cNvCxnSpPr>
            <a:cxnSpLocks noChangeShapeType="1"/>
          </p:cNvCxnSpPr>
          <p:nvPr/>
        </p:nvCxnSpPr>
        <p:spPr bwMode="auto">
          <a:xfrm>
            <a:off x="3768725" y="5484813"/>
            <a:ext cx="2500313" cy="0"/>
          </a:xfrm>
          <a:prstGeom prst="line">
            <a:avLst/>
          </a:prstGeom>
          <a:noFill/>
          <a:ln w="38100" algn="ctr">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0985" name="直接连接符 41">
            <a:extLst>
              <a:ext uri="{FF2B5EF4-FFF2-40B4-BE49-F238E27FC236}">
                <a16:creationId xmlns:a16="http://schemas.microsoft.com/office/drawing/2014/main" id="{C40A81EA-85F9-41B7-9CF3-93988D0AD526}"/>
              </a:ext>
            </a:extLst>
          </p:cNvPr>
          <p:cNvCxnSpPr>
            <a:cxnSpLocks noChangeShapeType="1"/>
          </p:cNvCxnSpPr>
          <p:nvPr/>
        </p:nvCxnSpPr>
        <p:spPr bwMode="auto">
          <a:xfrm>
            <a:off x="1274763" y="5978525"/>
            <a:ext cx="312737" cy="0"/>
          </a:xfrm>
          <a:prstGeom prst="line">
            <a:avLst/>
          </a:prstGeom>
          <a:noFill/>
          <a:ln w="38100" algn="ctr">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0986" name="直接连接符 43">
            <a:extLst>
              <a:ext uri="{FF2B5EF4-FFF2-40B4-BE49-F238E27FC236}">
                <a16:creationId xmlns:a16="http://schemas.microsoft.com/office/drawing/2014/main" id="{72A05EA1-4020-473D-8D4C-58D87B4B3903}"/>
              </a:ext>
            </a:extLst>
          </p:cNvPr>
          <p:cNvCxnSpPr>
            <a:cxnSpLocks noChangeShapeType="1"/>
          </p:cNvCxnSpPr>
          <p:nvPr/>
        </p:nvCxnSpPr>
        <p:spPr bwMode="auto">
          <a:xfrm>
            <a:off x="1909763" y="5978525"/>
            <a:ext cx="460375" cy="0"/>
          </a:xfrm>
          <a:prstGeom prst="line">
            <a:avLst/>
          </a:prstGeom>
          <a:noFill/>
          <a:ln w="38100" algn="ctr">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0987" name="矩形 40">
            <a:extLst>
              <a:ext uri="{FF2B5EF4-FFF2-40B4-BE49-F238E27FC236}">
                <a16:creationId xmlns:a16="http://schemas.microsoft.com/office/drawing/2014/main" id="{C485AA45-1ED2-45B3-B487-CA23FD51575A}"/>
              </a:ext>
            </a:extLst>
          </p:cNvPr>
          <p:cNvSpPr>
            <a:spLocks noChangeArrowheads="1"/>
          </p:cNvSpPr>
          <p:nvPr/>
        </p:nvSpPr>
        <p:spPr bwMode="auto">
          <a:xfrm>
            <a:off x="1773238" y="704850"/>
            <a:ext cx="790575" cy="534988"/>
          </a:xfrm>
          <a:prstGeom prst="rect">
            <a:avLst/>
          </a:prstGeom>
          <a:solidFill>
            <a:schemeClr val="bg1"/>
          </a:solidFill>
          <a:ln w="9525" algn="ctr">
            <a:solidFill>
              <a:schemeClr val="bg1"/>
            </a:solidFill>
            <a:round/>
            <a:headEnd/>
            <a:tailEnd/>
          </a:ln>
        </p:spPr>
        <p:txBody>
          <a:bodyPr/>
          <a:lstStyle>
            <a:lvl1pPr>
              <a:spcBef>
                <a:spcPct val="20000"/>
              </a:spcBef>
              <a:buClr>
                <a:schemeClr val="folHlink"/>
              </a:buClr>
              <a:buSzPct val="60000"/>
              <a:buFont typeface="Wingdings" panose="05000000000000000000" pitchFamily="2" charset="2"/>
              <a:buChar char="n"/>
              <a:defRPr sz="3200">
                <a:solidFill>
                  <a:schemeClr val="tx2"/>
                </a:solidFill>
                <a:latin typeface="微软雅黑" panose="020B0503020204020204" pitchFamily="34" charset="-122"/>
                <a:ea typeface="微软雅黑" panose="020B0503020204020204" pitchFamily="34" charset="-122"/>
              </a:defRPr>
            </a:lvl1pPr>
            <a:lvl2pPr marL="742950" indent="-285750">
              <a:spcBef>
                <a:spcPct val="20000"/>
              </a:spcBef>
              <a:buClr>
                <a:schemeClr val="folHlink"/>
              </a:buClr>
              <a:buSzPct val="60000"/>
              <a:buFont typeface="Wingdings" panose="05000000000000000000" pitchFamily="2" charset="2"/>
              <a:buChar char="n"/>
              <a:defRPr sz="2800">
                <a:solidFill>
                  <a:schemeClr val="tx2"/>
                </a:solidFill>
                <a:latin typeface="微软雅黑" panose="020B0503020204020204" pitchFamily="34" charset="-122"/>
                <a:ea typeface="微软雅黑" panose="020B0503020204020204" pitchFamily="34"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tx2"/>
                </a:solidFill>
                <a:latin typeface="微软雅黑" panose="020B0503020204020204" pitchFamily="34" charset="-122"/>
                <a:ea typeface="微软雅黑" panose="020B0503020204020204" pitchFamily="34" charset="-122"/>
              </a:defRPr>
            </a:lvl3pPr>
            <a:lvl4pPr marL="16002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4pPr>
            <a:lvl5pPr marL="20574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9pPr>
          </a:lstStyle>
          <a:p>
            <a:pPr>
              <a:spcBef>
                <a:spcPct val="0"/>
              </a:spcBef>
              <a:buClrTx/>
              <a:buSzTx/>
              <a:buFont typeface="Arial" panose="020B0604020202020204" pitchFamily="34" charset="0"/>
              <a:buNone/>
            </a:pPr>
            <a:endParaRPr lang="zh-CN" altLang="en-US" sz="1800">
              <a:solidFill>
                <a:schemeClr val="tx1"/>
              </a:solidFill>
              <a:latin typeface="Arial" panose="020B0604020202020204" pitchFamily="34" charset="0"/>
              <a:ea typeface="宋体" panose="02010600030101010101" pitchFamily="2" charset="-122"/>
            </a:endParaRPr>
          </a:p>
        </p:txBody>
      </p:sp>
      <p:sp>
        <p:nvSpPr>
          <p:cNvPr id="32796" name="文本框 42">
            <a:extLst>
              <a:ext uri="{FF2B5EF4-FFF2-40B4-BE49-F238E27FC236}">
                <a16:creationId xmlns:a16="http://schemas.microsoft.com/office/drawing/2014/main" id="{D170CC1F-A55D-4B9D-91D2-EE05458D3C9A}"/>
              </a:ext>
            </a:extLst>
          </p:cNvPr>
          <p:cNvSpPr txBox="1">
            <a:spLocks noChangeArrowheads="1"/>
          </p:cNvSpPr>
          <p:nvPr/>
        </p:nvSpPr>
        <p:spPr bwMode="auto">
          <a:xfrm>
            <a:off x="503238" y="6184900"/>
            <a:ext cx="8378825" cy="461963"/>
          </a:xfrm>
          <a:prstGeom prst="rect">
            <a:avLst/>
          </a:prstGeom>
          <a:solidFill>
            <a:schemeClr val="accent1">
              <a:lumMod val="20000"/>
              <a:lumOff val="80000"/>
            </a:schemeClr>
          </a:solidFill>
          <a:ln>
            <a:noFill/>
          </a:ln>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2"/>
                </a:solidFill>
                <a:latin typeface="微软雅黑" panose="020B0503020204020204" pitchFamily="34" charset="-122"/>
                <a:ea typeface="微软雅黑" panose="020B0503020204020204" pitchFamily="34" charset="-122"/>
              </a:defRPr>
            </a:lvl1pPr>
            <a:lvl2pPr marL="742950" indent="-285750">
              <a:spcBef>
                <a:spcPct val="20000"/>
              </a:spcBef>
              <a:buClr>
                <a:schemeClr val="folHlink"/>
              </a:buClr>
              <a:buSzPct val="60000"/>
              <a:buFont typeface="Wingdings" panose="05000000000000000000" pitchFamily="2" charset="2"/>
              <a:buChar char="n"/>
              <a:defRPr sz="2800">
                <a:solidFill>
                  <a:schemeClr val="tx2"/>
                </a:solidFill>
                <a:latin typeface="微软雅黑" panose="020B0503020204020204" pitchFamily="34" charset="-122"/>
                <a:ea typeface="微软雅黑" panose="020B0503020204020204" pitchFamily="34"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tx2"/>
                </a:solidFill>
                <a:latin typeface="微软雅黑" panose="020B0503020204020204" pitchFamily="34" charset="-122"/>
                <a:ea typeface="微软雅黑" panose="020B0503020204020204" pitchFamily="34" charset="-122"/>
              </a:defRPr>
            </a:lvl3pPr>
            <a:lvl4pPr marL="16002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4pPr>
            <a:lvl5pPr marL="20574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9pPr>
          </a:lstStyle>
          <a:p>
            <a:pPr>
              <a:spcBef>
                <a:spcPct val="0"/>
              </a:spcBef>
              <a:buClrTx/>
              <a:buSzTx/>
              <a:buFontTx/>
              <a:buNone/>
              <a:defRPr/>
            </a:pPr>
            <a:r>
              <a:rPr lang="zh-CN" altLang="en-US" sz="2400">
                <a:solidFill>
                  <a:schemeClr val="tx1"/>
                </a:solidFill>
              </a:rPr>
              <a:t>                            给出了对</a:t>
            </a:r>
            <a:r>
              <a:rPr lang="en-US" altLang="zh-CN" sz="2400">
                <a:solidFill>
                  <a:schemeClr val="tx1"/>
                </a:solidFill>
              </a:rPr>
              <a:t>G</a:t>
            </a:r>
            <a:r>
              <a:rPr lang="zh-CN" altLang="en-US" sz="2400">
                <a:solidFill>
                  <a:schemeClr val="tx1"/>
                </a:solidFill>
              </a:rPr>
              <a:t>的流增加的方法，如何找     ？</a:t>
            </a:r>
          </a:p>
        </p:txBody>
      </p:sp>
      <p:pic>
        <p:nvPicPr>
          <p:cNvPr id="40989" name="图片 1">
            <a:extLst>
              <a:ext uri="{FF2B5EF4-FFF2-40B4-BE49-F238E27FC236}">
                <a16:creationId xmlns:a16="http://schemas.microsoft.com/office/drawing/2014/main" id="{83634BD4-BDE7-4667-9A3D-412F3C7B2B6F}"/>
              </a:ext>
            </a:extLst>
          </p:cNvPr>
          <p:cNvPicPr>
            <a:picLocks noChangeAspect="1"/>
          </p:cNvPicPr>
          <p:nvPr/>
        </p:nvPicPr>
        <p:blipFill>
          <a:blip r:embed="rId14">
            <a:extLst>
              <a:ext uri="{28A0092B-C50C-407E-A947-70E740481C1C}">
                <a14:useLocalDpi xmlns:a14="http://schemas.microsoft.com/office/drawing/2010/main" val="0"/>
              </a:ext>
            </a:extLst>
          </a:blip>
          <a:srcRect/>
          <a:stretch>
            <a:fillRect/>
          </a:stretch>
        </p:blipFill>
        <p:spPr bwMode="auto">
          <a:xfrm>
            <a:off x="7418388" y="4730750"/>
            <a:ext cx="1100137" cy="2381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40990" name="文本框 42">
            <a:extLst>
              <a:ext uri="{FF2B5EF4-FFF2-40B4-BE49-F238E27FC236}">
                <a16:creationId xmlns:a16="http://schemas.microsoft.com/office/drawing/2014/main" id="{3491AE76-3D47-4EE7-B13B-8F4389ECA876}"/>
              </a:ext>
            </a:extLst>
          </p:cNvPr>
          <p:cNvSpPr txBox="1">
            <a:spLocks noChangeArrowheads="1"/>
          </p:cNvSpPr>
          <p:nvPr/>
        </p:nvSpPr>
        <p:spPr bwMode="auto">
          <a:xfrm>
            <a:off x="7812088" y="5641975"/>
            <a:ext cx="8001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2"/>
                </a:solidFill>
                <a:latin typeface="微软雅黑" panose="020B0503020204020204" pitchFamily="34" charset="-122"/>
                <a:ea typeface="微软雅黑" panose="020B0503020204020204" pitchFamily="34" charset="-122"/>
              </a:defRPr>
            </a:lvl1pPr>
            <a:lvl2pPr marL="742950" indent="-285750">
              <a:spcBef>
                <a:spcPct val="20000"/>
              </a:spcBef>
              <a:buClr>
                <a:schemeClr val="folHlink"/>
              </a:buClr>
              <a:buSzPct val="60000"/>
              <a:buFont typeface="Wingdings" panose="05000000000000000000" pitchFamily="2" charset="2"/>
              <a:buChar char="n"/>
              <a:defRPr sz="2800">
                <a:solidFill>
                  <a:schemeClr val="tx2"/>
                </a:solidFill>
                <a:latin typeface="微软雅黑" panose="020B0503020204020204" pitchFamily="34" charset="-122"/>
                <a:ea typeface="微软雅黑" panose="020B0503020204020204" pitchFamily="34"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tx2"/>
                </a:solidFill>
                <a:latin typeface="微软雅黑" panose="020B0503020204020204" pitchFamily="34" charset="-122"/>
                <a:ea typeface="微软雅黑" panose="020B0503020204020204" pitchFamily="34" charset="-122"/>
              </a:defRPr>
            </a:lvl3pPr>
            <a:lvl4pPr marL="16002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4pPr>
            <a:lvl5pPr marL="20574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9pPr>
          </a:lstStyle>
          <a:p>
            <a:pPr>
              <a:spcBef>
                <a:spcPct val="0"/>
              </a:spcBef>
              <a:buClrTx/>
              <a:buSzTx/>
              <a:buFontTx/>
              <a:buNone/>
            </a:pPr>
            <a:r>
              <a:rPr lang="zh-CN" altLang="en-US" sz="2400">
                <a:solidFill>
                  <a:schemeClr val="tx1"/>
                </a:solidFill>
              </a:rPr>
              <a:t>证毕</a:t>
            </a:r>
          </a:p>
        </p:txBody>
      </p:sp>
      <p:graphicFrame>
        <p:nvGraphicFramePr>
          <p:cNvPr id="40991" name="对象 7">
            <a:hlinkClick r:id="" action="ppaction://ole?verb=0"/>
            <a:extLst>
              <a:ext uri="{FF2B5EF4-FFF2-40B4-BE49-F238E27FC236}">
                <a16:creationId xmlns:a16="http://schemas.microsoft.com/office/drawing/2014/main" id="{F21ABC5E-6B1F-4A0C-8149-F15C97C15716}"/>
              </a:ext>
            </a:extLst>
          </p:cNvPr>
          <p:cNvGraphicFramePr>
            <a:graphicFrameLocks noChangeAspect="1"/>
          </p:cNvGraphicFramePr>
          <p:nvPr/>
        </p:nvGraphicFramePr>
        <p:xfrm>
          <a:off x="742950" y="6172200"/>
          <a:ext cx="2344738" cy="431800"/>
        </p:xfrm>
        <a:graphic>
          <a:graphicData uri="http://schemas.openxmlformats.org/presentationml/2006/ole">
            <mc:AlternateContent xmlns:mc="http://schemas.openxmlformats.org/markup-compatibility/2006">
              <mc:Choice xmlns:v="urn:schemas-microsoft-com:vml" Requires="v">
                <p:oleObj spid="_x0000_s41103" r:id="rId15" imgW="21507450" imgH="3952875" progId="Equation.KSEE3">
                  <p:embed/>
                </p:oleObj>
              </mc:Choice>
              <mc:Fallback>
                <p:oleObj r:id="rId15" imgW="21507450" imgH="3952875" progId="Equation.KSEE3">
                  <p:embed/>
                  <p:pic>
                    <p:nvPicPr>
                      <p:cNvPr id="0" name="对象 7"/>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42950" y="6172200"/>
                        <a:ext cx="2344738"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0992" name="对象 5">
            <a:hlinkClick r:id="" action="ppaction://ole?verb=0"/>
            <a:extLst>
              <a:ext uri="{FF2B5EF4-FFF2-40B4-BE49-F238E27FC236}">
                <a16:creationId xmlns:a16="http://schemas.microsoft.com/office/drawing/2014/main" id="{3227F3B2-F21D-401F-AA13-5FCDD819CD34}"/>
              </a:ext>
            </a:extLst>
          </p:cNvPr>
          <p:cNvGraphicFramePr>
            <a:graphicFrameLocks noChangeAspect="1"/>
          </p:cNvGraphicFramePr>
          <p:nvPr/>
        </p:nvGraphicFramePr>
        <p:xfrm>
          <a:off x="7969250" y="6186488"/>
          <a:ext cx="358775" cy="461962"/>
        </p:xfrm>
        <a:graphic>
          <a:graphicData uri="http://schemas.openxmlformats.org/presentationml/2006/ole">
            <mc:AlternateContent xmlns:mc="http://schemas.openxmlformats.org/markup-compatibility/2006">
              <mc:Choice xmlns:v="urn:schemas-microsoft-com:vml" Requires="v">
                <p:oleObj spid="_x0000_s41104" r:id="rId17" imgW="3076575" imgH="3952875" progId="Equation.KSEE3">
                  <p:embed/>
                </p:oleObj>
              </mc:Choice>
              <mc:Fallback>
                <p:oleObj r:id="rId17" imgW="3076575" imgH="3952875" progId="Equation.KSEE3">
                  <p:embed/>
                  <p:pic>
                    <p:nvPicPr>
                      <p:cNvPr id="0" name="对象 5"/>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969250" y="6186488"/>
                        <a:ext cx="3587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0" name="五角星 39">
            <a:extLst>
              <a:ext uri="{FF2B5EF4-FFF2-40B4-BE49-F238E27FC236}">
                <a16:creationId xmlns:a16="http://schemas.microsoft.com/office/drawing/2014/main" id="{264ED7DF-F36A-4EB0-AE09-519E7E3DC828}"/>
              </a:ext>
            </a:extLst>
          </p:cNvPr>
          <p:cNvSpPr/>
          <p:nvPr/>
        </p:nvSpPr>
        <p:spPr bwMode="auto">
          <a:xfrm>
            <a:off x="69850" y="6237288"/>
            <a:ext cx="576263" cy="504825"/>
          </a:xfrm>
          <a:prstGeom prst="star5">
            <a:avLst/>
          </a:prstGeom>
          <a:solidFill>
            <a:schemeClr val="accent1"/>
          </a:solidFill>
          <a:ln w="9525" cap="flat" cmpd="sng" algn="ctr">
            <a:solidFill>
              <a:schemeClr val="tx1"/>
            </a:solidFill>
            <a:prstDash val="solid"/>
            <a:round/>
            <a:headEnd type="none" w="med" len="med"/>
            <a:tailEnd type="none" w="med" len="med"/>
          </a:ln>
          <a:effectLst/>
        </p:spPr>
        <p:txBody>
          <a:bodyPr/>
          <a:lstStyle/>
          <a:p>
            <a:pPr>
              <a:buFont typeface="Arial" panose="020B0604020202020204" pitchFamily="34" charset="0"/>
              <a:buNone/>
              <a:defRPr/>
            </a:pPr>
            <a:endParaRPr lang="zh-CN" alt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文本框 1">
            <a:extLst>
              <a:ext uri="{FF2B5EF4-FFF2-40B4-BE49-F238E27FC236}">
                <a16:creationId xmlns:a16="http://schemas.microsoft.com/office/drawing/2014/main" id="{7AF3805A-2844-4DEA-A8B8-9C3F90F73F66}"/>
              </a:ext>
            </a:extLst>
          </p:cNvPr>
          <p:cNvSpPr txBox="1">
            <a:spLocks noChangeArrowheads="1"/>
          </p:cNvSpPr>
          <p:nvPr/>
        </p:nvSpPr>
        <p:spPr bwMode="auto">
          <a:xfrm>
            <a:off x="106363" y="620713"/>
            <a:ext cx="9037637" cy="63785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895350" indent="-895350">
              <a:spcBef>
                <a:spcPct val="20000"/>
              </a:spcBef>
              <a:buClr>
                <a:schemeClr val="folHlink"/>
              </a:buClr>
              <a:buSzPct val="60000"/>
              <a:buFont typeface="Wingdings" panose="05000000000000000000" pitchFamily="2" charset="2"/>
              <a:buChar char="n"/>
              <a:defRPr sz="3200">
                <a:solidFill>
                  <a:schemeClr val="tx2"/>
                </a:solidFill>
                <a:latin typeface="微软雅黑" panose="020B0503020204020204" pitchFamily="34" charset="-122"/>
                <a:ea typeface="微软雅黑" panose="020B0503020204020204" pitchFamily="34" charset="-122"/>
              </a:defRPr>
            </a:lvl1pPr>
            <a:lvl2pPr marL="742950" indent="-285750">
              <a:spcBef>
                <a:spcPct val="20000"/>
              </a:spcBef>
              <a:buClr>
                <a:schemeClr val="folHlink"/>
              </a:buClr>
              <a:buSzPct val="60000"/>
              <a:buFont typeface="Wingdings" panose="05000000000000000000" pitchFamily="2" charset="2"/>
              <a:buChar char="n"/>
              <a:defRPr sz="2800">
                <a:solidFill>
                  <a:schemeClr val="tx2"/>
                </a:solidFill>
                <a:latin typeface="微软雅黑" panose="020B0503020204020204" pitchFamily="34" charset="-122"/>
                <a:ea typeface="微软雅黑" panose="020B0503020204020204" pitchFamily="34"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tx2"/>
                </a:solidFill>
                <a:latin typeface="微软雅黑" panose="020B0503020204020204" pitchFamily="34" charset="-122"/>
                <a:ea typeface="微软雅黑" panose="020B0503020204020204" pitchFamily="34" charset="-122"/>
              </a:defRPr>
            </a:lvl3pPr>
            <a:lvl4pPr marL="16002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4pPr>
            <a:lvl5pPr marL="20574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9pPr>
          </a:lstStyle>
          <a:p>
            <a:pPr>
              <a:lnSpc>
                <a:spcPct val="150000"/>
              </a:lnSpc>
              <a:spcBef>
                <a:spcPct val="0"/>
              </a:spcBef>
              <a:buClrTx/>
              <a:buSzTx/>
              <a:buFont typeface="Arial" panose="020B0604020202020204" pitchFamily="34" charset="0"/>
              <a:buNone/>
            </a:pPr>
            <a:r>
              <a:rPr lang="zh-CN" altLang="en-US" sz="2400" b="1">
                <a:solidFill>
                  <a:srgbClr val="000000"/>
                </a:solidFill>
              </a:rPr>
              <a:t>问题的引出</a:t>
            </a:r>
            <a:r>
              <a:rPr lang="zh-CN" altLang="en-US" sz="2400">
                <a:solidFill>
                  <a:srgbClr val="000000"/>
                </a:solidFill>
              </a:rPr>
              <a:t>：实例</a:t>
            </a:r>
            <a:r>
              <a:rPr lang="zh-CN" altLang="en-US" sz="2400" b="1">
                <a:solidFill>
                  <a:srgbClr val="FF0000"/>
                </a:solidFill>
              </a:rPr>
              <a:t>物流网络</a:t>
            </a:r>
            <a:endParaRPr lang="en-US" altLang="zh-CN" sz="2400" b="1">
              <a:solidFill>
                <a:srgbClr val="FF0000"/>
              </a:solidFill>
            </a:endParaRPr>
          </a:p>
          <a:p>
            <a:pPr>
              <a:lnSpc>
                <a:spcPct val="150000"/>
              </a:lnSpc>
              <a:spcBef>
                <a:spcPct val="0"/>
              </a:spcBef>
              <a:buClrTx/>
              <a:buSzTx/>
              <a:buFont typeface="Arial" panose="020B0604020202020204" pitchFamily="34" charset="0"/>
              <a:buNone/>
            </a:pPr>
            <a:endParaRPr lang="en-US" altLang="zh-CN" sz="2400" b="1">
              <a:solidFill>
                <a:srgbClr val="FF0000"/>
              </a:solidFill>
            </a:endParaRPr>
          </a:p>
          <a:p>
            <a:pPr>
              <a:lnSpc>
                <a:spcPct val="150000"/>
              </a:lnSpc>
              <a:spcBef>
                <a:spcPct val="0"/>
              </a:spcBef>
              <a:buClrTx/>
              <a:buSzTx/>
              <a:buFont typeface="Arial" panose="020B0604020202020204" pitchFamily="34" charset="0"/>
              <a:buNone/>
            </a:pPr>
            <a:endParaRPr lang="en-US" altLang="zh-CN" sz="2400" b="1">
              <a:solidFill>
                <a:srgbClr val="FF0000"/>
              </a:solidFill>
            </a:endParaRPr>
          </a:p>
          <a:p>
            <a:pPr>
              <a:lnSpc>
                <a:spcPct val="150000"/>
              </a:lnSpc>
              <a:spcBef>
                <a:spcPct val="0"/>
              </a:spcBef>
              <a:buClrTx/>
              <a:buSzTx/>
              <a:buFont typeface="Arial" panose="020B0604020202020204" pitchFamily="34" charset="0"/>
              <a:buNone/>
            </a:pPr>
            <a:endParaRPr lang="en-US" altLang="zh-CN" sz="2400" b="1">
              <a:solidFill>
                <a:srgbClr val="FF0000"/>
              </a:solidFill>
            </a:endParaRPr>
          </a:p>
          <a:p>
            <a:pPr>
              <a:lnSpc>
                <a:spcPct val="150000"/>
              </a:lnSpc>
              <a:spcBef>
                <a:spcPct val="0"/>
              </a:spcBef>
              <a:buClrTx/>
              <a:buSzTx/>
              <a:buFont typeface="Arial" panose="020B0604020202020204" pitchFamily="34" charset="0"/>
              <a:buNone/>
            </a:pPr>
            <a:endParaRPr lang="en-US" altLang="zh-CN" sz="2400" b="1">
              <a:solidFill>
                <a:srgbClr val="FF0000"/>
              </a:solidFill>
            </a:endParaRPr>
          </a:p>
          <a:p>
            <a:pPr>
              <a:lnSpc>
                <a:spcPct val="150000"/>
              </a:lnSpc>
              <a:spcBef>
                <a:spcPct val="0"/>
              </a:spcBef>
              <a:buClrTx/>
              <a:buSzTx/>
              <a:buFontTx/>
              <a:buNone/>
            </a:pPr>
            <a:r>
              <a:rPr lang="zh-CN" altLang="en-US" sz="2200">
                <a:solidFill>
                  <a:srgbClr val="000000"/>
                </a:solidFill>
                <a:latin typeface="Lucida Sans Unicode" panose="020B0602030504020204" pitchFamily="34" charset="0"/>
                <a:ea typeface="宋体" panose="02010600030101010101" pitchFamily="2" charset="-122"/>
              </a:rPr>
              <a:t>      在物流网络中，从一个城市（称为</a:t>
            </a:r>
            <a:r>
              <a:rPr lang="zh-CN" altLang="en-US" sz="2200" b="1">
                <a:solidFill>
                  <a:srgbClr val="0000FF"/>
                </a:solidFill>
              </a:rPr>
              <a:t>源结点</a:t>
            </a:r>
            <a:r>
              <a:rPr lang="zh-CN" altLang="en-US" sz="2200">
                <a:solidFill>
                  <a:srgbClr val="000000"/>
                </a:solidFill>
                <a:latin typeface="Lucida Sans Unicode" panose="020B0602030504020204" pitchFamily="34" charset="0"/>
                <a:ea typeface="宋体" panose="02010600030101010101" pitchFamily="2" charset="-122"/>
              </a:rPr>
              <a:t>）发送一批货物到另一个城市（称为</a:t>
            </a:r>
            <a:r>
              <a:rPr lang="zh-CN" altLang="en-US" sz="2200" b="1">
                <a:solidFill>
                  <a:srgbClr val="0000FF"/>
                </a:solidFill>
              </a:rPr>
              <a:t>汇点</a:t>
            </a:r>
            <a:r>
              <a:rPr lang="zh-CN" altLang="en-US" sz="2200">
                <a:solidFill>
                  <a:srgbClr val="000000"/>
                </a:solidFill>
                <a:latin typeface="Lucida Sans Unicode" panose="020B0602030504020204" pitchFamily="34" charset="0"/>
                <a:ea typeface="宋体" panose="02010600030101010101" pitchFamily="2" charset="-122"/>
              </a:rPr>
              <a:t>）。假设源结点可以源源不断地提供货物，汇点可以来者不拒地接收货物；路径连接在任意两个城市之间，但路径上有</a:t>
            </a:r>
            <a:r>
              <a:rPr lang="zh-CN" altLang="en-US" sz="2200" b="1">
                <a:solidFill>
                  <a:srgbClr val="0000FF"/>
                </a:solidFill>
              </a:rPr>
              <a:t>运输容量有限制</a:t>
            </a:r>
            <a:r>
              <a:rPr lang="zh-CN" altLang="en-US" sz="2200">
                <a:solidFill>
                  <a:srgbClr val="000000"/>
                </a:solidFill>
                <a:latin typeface="Lucida Sans Unicode" panose="020B0602030504020204" pitchFamily="34" charset="0"/>
                <a:ea typeface="宋体" panose="02010600030101010101" pitchFamily="2" charset="-122"/>
              </a:rPr>
              <a:t>。货物从源结点到汇点可以选择不同的运输路径。</a:t>
            </a:r>
            <a:endParaRPr lang="en-US" altLang="zh-CN" sz="2200">
              <a:solidFill>
                <a:srgbClr val="000000"/>
              </a:solidFill>
              <a:latin typeface="Lucida Sans Unicode" panose="020B0602030504020204" pitchFamily="34" charset="0"/>
              <a:ea typeface="宋体" panose="02010600030101010101" pitchFamily="2" charset="-122"/>
            </a:endParaRPr>
          </a:p>
          <a:p>
            <a:pPr>
              <a:lnSpc>
                <a:spcPct val="150000"/>
              </a:lnSpc>
              <a:spcBef>
                <a:spcPct val="0"/>
              </a:spcBef>
              <a:buClrTx/>
              <a:buSzTx/>
              <a:buFontTx/>
              <a:buNone/>
            </a:pPr>
            <a:r>
              <a:rPr lang="en-US" altLang="zh-CN" sz="2400">
                <a:solidFill>
                  <a:srgbClr val="000000"/>
                </a:solidFill>
                <a:latin typeface="Lucida Sans Unicode" panose="020B0602030504020204" pitchFamily="34" charset="0"/>
                <a:ea typeface="宋体" panose="02010600030101010101" pitchFamily="2" charset="-122"/>
              </a:rPr>
              <a:t>      </a:t>
            </a:r>
            <a:r>
              <a:rPr lang="zh-CN" altLang="en-US" sz="2000">
                <a:solidFill>
                  <a:srgbClr val="000000"/>
                </a:solidFill>
              </a:rPr>
              <a:t>问：</a:t>
            </a:r>
            <a:r>
              <a:rPr lang="zh-CN" altLang="en-US" sz="2000" b="1">
                <a:solidFill>
                  <a:srgbClr val="FF0000"/>
                </a:solidFill>
              </a:rPr>
              <a:t>在不违反任何路径容量限制的条件下，从源结点到汇点运送货物的最大速率是多少</a:t>
            </a:r>
            <a:r>
              <a:rPr lang="en-US" altLang="zh-CN" sz="2000">
                <a:solidFill>
                  <a:srgbClr val="000000"/>
                </a:solidFill>
                <a:latin typeface="Lucida Sans Unicode" panose="020B0602030504020204" pitchFamily="34" charset="0"/>
                <a:ea typeface="宋体" panose="02010600030101010101" pitchFamily="2" charset="-122"/>
              </a:rPr>
              <a:t>——</a:t>
            </a:r>
            <a:r>
              <a:rPr lang="zh-CN" altLang="en-US" sz="2000">
                <a:solidFill>
                  <a:srgbClr val="000000"/>
                </a:solidFill>
                <a:latin typeface="Lucida Sans Unicode" panose="020B0602030504020204" pitchFamily="34" charset="0"/>
                <a:ea typeface="宋体" panose="02010600030101010101" pitchFamily="2" charset="-122"/>
              </a:rPr>
              <a:t>这一问题的抽象称为</a:t>
            </a:r>
            <a:r>
              <a:rPr lang="zh-CN" altLang="en-US" sz="2000" b="1">
                <a:solidFill>
                  <a:srgbClr val="FF0000"/>
                </a:solidFill>
              </a:rPr>
              <a:t>最大流问题</a:t>
            </a:r>
            <a:r>
              <a:rPr lang="zh-CN" altLang="en-US" sz="2000">
                <a:solidFill>
                  <a:srgbClr val="000000"/>
                </a:solidFill>
                <a:latin typeface="Lucida Sans Unicode" panose="020B0602030504020204" pitchFamily="34" charset="0"/>
                <a:ea typeface="宋体" panose="02010600030101010101" pitchFamily="2" charset="-122"/>
              </a:rPr>
              <a:t>。</a:t>
            </a:r>
            <a:endParaRPr lang="zh-CN" altLang="en-US" sz="2400">
              <a:solidFill>
                <a:srgbClr val="000000"/>
              </a:solidFill>
              <a:latin typeface="Lucida Sans Unicode" panose="020B0602030504020204" pitchFamily="34" charset="0"/>
              <a:ea typeface="宋体" panose="02010600030101010101" pitchFamily="2" charset="-122"/>
            </a:endParaRPr>
          </a:p>
        </p:txBody>
      </p:sp>
      <p:grpSp>
        <p:nvGrpSpPr>
          <p:cNvPr id="10243" name="组合 2">
            <a:extLst>
              <a:ext uri="{FF2B5EF4-FFF2-40B4-BE49-F238E27FC236}">
                <a16:creationId xmlns:a16="http://schemas.microsoft.com/office/drawing/2014/main" id="{4BC84B6A-3A2D-46A0-A326-9523AB934FCC}"/>
              </a:ext>
            </a:extLst>
          </p:cNvPr>
          <p:cNvGrpSpPr>
            <a:grpSpLocks/>
          </p:cNvGrpSpPr>
          <p:nvPr/>
        </p:nvGrpSpPr>
        <p:grpSpPr bwMode="auto">
          <a:xfrm>
            <a:off x="1670050" y="1393825"/>
            <a:ext cx="6361113" cy="1900238"/>
            <a:chOff x="1403350" y="4121150"/>
            <a:chExt cx="6361113" cy="1900238"/>
          </a:xfrm>
        </p:grpSpPr>
        <p:pic>
          <p:nvPicPr>
            <p:cNvPr id="10245" name="图片 13">
              <a:extLst>
                <a:ext uri="{FF2B5EF4-FFF2-40B4-BE49-F238E27FC236}">
                  <a16:creationId xmlns:a16="http://schemas.microsoft.com/office/drawing/2014/main" id="{015F7848-3C93-4AA8-BEA7-F3BBB7FBF12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47813" y="4244975"/>
              <a:ext cx="6216650" cy="154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246" name="组合 9">
              <a:extLst>
                <a:ext uri="{FF2B5EF4-FFF2-40B4-BE49-F238E27FC236}">
                  <a16:creationId xmlns:a16="http://schemas.microsoft.com/office/drawing/2014/main" id="{9B4CDDFD-B9F3-407C-98EB-D040720F1D44}"/>
                </a:ext>
              </a:extLst>
            </p:cNvPr>
            <p:cNvGrpSpPr>
              <a:grpSpLocks/>
            </p:cNvGrpSpPr>
            <p:nvPr/>
          </p:nvGrpSpPr>
          <p:grpSpPr bwMode="auto">
            <a:xfrm>
              <a:off x="1403350" y="4121150"/>
              <a:ext cx="3252788" cy="1822771"/>
              <a:chOff x="1968" y="3536"/>
              <a:chExt cx="5123" cy="2871"/>
            </a:xfrm>
          </p:grpSpPr>
          <p:sp>
            <p:nvSpPr>
              <p:cNvPr id="4" name="文本框 3">
                <a:extLst>
                  <a:ext uri="{FF2B5EF4-FFF2-40B4-BE49-F238E27FC236}">
                    <a16:creationId xmlns:a16="http://schemas.microsoft.com/office/drawing/2014/main" id="{9A335F0C-075A-467F-99B0-4C92531441BC}"/>
                  </a:ext>
                </a:extLst>
              </p:cNvPr>
              <p:cNvSpPr txBox="1"/>
              <p:nvPr/>
            </p:nvSpPr>
            <p:spPr>
              <a:xfrm>
                <a:off x="3423" y="3536"/>
                <a:ext cx="875" cy="483"/>
              </a:xfrm>
              <a:prstGeom prst="rect">
                <a:avLst/>
              </a:prstGeom>
            </p:spPr>
            <p:style>
              <a:lnRef idx="1">
                <a:schemeClr val="dk1"/>
              </a:lnRef>
              <a:fillRef idx="2">
                <a:schemeClr val="dk1"/>
              </a:fillRef>
              <a:effectRef idx="1">
                <a:schemeClr val="dk1"/>
              </a:effectRef>
              <a:fontRef idx="minor">
                <a:schemeClr val="dk1"/>
              </a:fontRef>
            </p:style>
            <p:txBody>
              <a:bodyPr>
                <a:spAutoFit/>
              </a:bodyPr>
              <a:lstStyle>
                <a:lvl1pPr>
                  <a:spcBef>
                    <a:spcPct val="20000"/>
                  </a:spcBef>
                  <a:buClr>
                    <a:schemeClr val="folHlink"/>
                  </a:buClr>
                  <a:buSzPct val="60000"/>
                  <a:buFont typeface="Wingdings" panose="05000000000000000000" pitchFamily="2" charset="2"/>
                  <a:buChar char="n"/>
                  <a:defRPr sz="3200">
                    <a:solidFill>
                      <a:schemeClr val="tx2"/>
                    </a:solidFill>
                    <a:latin typeface="微软雅黑" panose="020B0503020204020204" pitchFamily="34" charset="-122"/>
                    <a:ea typeface="微软雅黑" panose="020B0503020204020204" pitchFamily="34" charset="-122"/>
                  </a:defRPr>
                </a:lvl1pPr>
                <a:lvl2pPr marL="742950" indent="-285750">
                  <a:spcBef>
                    <a:spcPct val="20000"/>
                  </a:spcBef>
                  <a:buClr>
                    <a:schemeClr val="folHlink"/>
                  </a:buClr>
                  <a:buSzPct val="60000"/>
                  <a:buFont typeface="Wingdings" panose="05000000000000000000" pitchFamily="2" charset="2"/>
                  <a:buChar char="n"/>
                  <a:defRPr sz="2800">
                    <a:solidFill>
                      <a:schemeClr val="tx2"/>
                    </a:solidFill>
                    <a:latin typeface="微软雅黑" panose="020B0503020204020204" pitchFamily="34" charset="-122"/>
                    <a:ea typeface="微软雅黑" panose="020B0503020204020204" pitchFamily="34"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tx2"/>
                    </a:solidFill>
                    <a:latin typeface="微软雅黑" panose="020B0503020204020204" pitchFamily="34" charset="-122"/>
                    <a:ea typeface="微软雅黑" panose="020B0503020204020204" pitchFamily="34" charset="-122"/>
                  </a:defRPr>
                </a:lvl3pPr>
                <a:lvl4pPr marL="16002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4pPr>
                <a:lvl5pPr marL="20574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9pPr>
              </a:lstStyle>
              <a:p>
                <a:pPr>
                  <a:spcBef>
                    <a:spcPct val="0"/>
                  </a:spcBef>
                  <a:buClrTx/>
                  <a:buSzTx/>
                  <a:buFontTx/>
                  <a:buNone/>
                  <a:defRPr/>
                </a:pPr>
                <a:r>
                  <a:rPr lang="zh-CN" altLang="en-US" sz="1400" noProof="1">
                    <a:solidFill>
                      <a:srgbClr val="000000"/>
                    </a:solidFill>
                    <a:latin typeface="Lucida Sans Unicode" panose="020B0602030504020204" pitchFamily="34" charset="0"/>
                    <a:ea typeface="黑体" panose="02010609060101010101" pitchFamily="49" charset="-122"/>
                    <a:sym typeface="+mn-ea"/>
                  </a:rPr>
                  <a:t>济南</a:t>
                </a:r>
              </a:p>
            </p:txBody>
          </p:sp>
          <p:sp>
            <p:nvSpPr>
              <p:cNvPr id="5" name="文本框 4">
                <a:extLst>
                  <a:ext uri="{FF2B5EF4-FFF2-40B4-BE49-F238E27FC236}">
                    <a16:creationId xmlns:a16="http://schemas.microsoft.com/office/drawing/2014/main" id="{A9151DA6-F65C-44B7-8451-5A2D64878EE6}"/>
                  </a:ext>
                </a:extLst>
              </p:cNvPr>
              <p:cNvSpPr txBox="1"/>
              <p:nvPr/>
            </p:nvSpPr>
            <p:spPr>
              <a:xfrm>
                <a:off x="1968" y="4186"/>
                <a:ext cx="965" cy="483"/>
              </a:xfrm>
              <a:prstGeom prst="rect">
                <a:avLst/>
              </a:prstGeom>
            </p:spPr>
            <p:style>
              <a:lnRef idx="1">
                <a:schemeClr val="dk1"/>
              </a:lnRef>
              <a:fillRef idx="2">
                <a:schemeClr val="dk1"/>
              </a:fillRef>
              <a:effectRef idx="1">
                <a:schemeClr val="dk1"/>
              </a:effectRef>
              <a:fontRef idx="minor">
                <a:schemeClr val="dk1"/>
              </a:fontRef>
            </p:style>
            <p:txBody>
              <a:bodyPr>
                <a:spAutoFit/>
              </a:bodyPr>
              <a:lstStyle/>
              <a:p>
                <a:pPr>
                  <a:defRPr/>
                </a:pPr>
                <a:r>
                  <a:rPr lang="zh-CN" altLang="en-US" sz="1400" noProof="1">
                    <a:solidFill>
                      <a:prstClr val="black"/>
                    </a:solidFill>
                    <a:latin typeface="Lucida Sans Unicode" panose="020B0602030504020204"/>
                    <a:sym typeface="+mn-ea"/>
                  </a:rPr>
                  <a:t>北京</a:t>
                </a:r>
              </a:p>
            </p:txBody>
          </p:sp>
          <p:sp>
            <p:nvSpPr>
              <p:cNvPr id="6" name="文本框 5">
                <a:extLst>
                  <a:ext uri="{FF2B5EF4-FFF2-40B4-BE49-F238E27FC236}">
                    <a16:creationId xmlns:a16="http://schemas.microsoft.com/office/drawing/2014/main" id="{22DBE2FE-1777-4208-A378-1735593B2F37}"/>
                  </a:ext>
                </a:extLst>
              </p:cNvPr>
              <p:cNvSpPr txBox="1"/>
              <p:nvPr/>
            </p:nvSpPr>
            <p:spPr>
              <a:xfrm>
                <a:off x="2981" y="5921"/>
                <a:ext cx="1365" cy="485"/>
              </a:xfrm>
              <a:prstGeom prst="rect">
                <a:avLst/>
              </a:prstGeom>
            </p:spPr>
            <p:style>
              <a:lnRef idx="1">
                <a:schemeClr val="dk1"/>
              </a:lnRef>
              <a:fillRef idx="2">
                <a:schemeClr val="dk1"/>
              </a:fillRef>
              <a:effectRef idx="1">
                <a:schemeClr val="dk1"/>
              </a:effectRef>
              <a:fontRef idx="minor">
                <a:schemeClr val="dk1"/>
              </a:fontRef>
            </p:style>
            <p:txBody>
              <a:bodyPr>
                <a:spAutoFit/>
              </a:bodyPr>
              <a:lstStyle/>
              <a:p>
                <a:pPr algn="ctr">
                  <a:defRPr/>
                </a:pPr>
                <a:r>
                  <a:rPr lang="zh-CN" altLang="en-US" sz="1400" noProof="1">
                    <a:solidFill>
                      <a:prstClr val="black"/>
                    </a:solidFill>
                    <a:latin typeface="Lucida Sans Unicode" panose="020B0602030504020204"/>
                    <a:sym typeface="+mn-ea"/>
                  </a:rPr>
                  <a:t>石家庄</a:t>
                </a:r>
              </a:p>
            </p:txBody>
          </p:sp>
          <p:sp>
            <p:nvSpPr>
              <p:cNvPr id="7" name="文本框 6">
                <a:extLst>
                  <a:ext uri="{FF2B5EF4-FFF2-40B4-BE49-F238E27FC236}">
                    <a16:creationId xmlns:a16="http://schemas.microsoft.com/office/drawing/2014/main" id="{BF43D61A-696D-47BE-8710-72EE5E5409FF}"/>
                  </a:ext>
                </a:extLst>
              </p:cNvPr>
              <p:cNvSpPr txBox="1"/>
              <p:nvPr/>
            </p:nvSpPr>
            <p:spPr>
              <a:xfrm>
                <a:off x="4733" y="3536"/>
                <a:ext cx="875" cy="483"/>
              </a:xfrm>
              <a:prstGeom prst="rect">
                <a:avLst/>
              </a:prstGeom>
            </p:spPr>
            <p:style>
              <a:lnRef idx="1">
                <a:schemeClr val="dk1"/>
              </a:lnRef>
              <a:fillRef idx="2">
                <a:schemeClr val="dk1"/>
              </a:fillRef>
              <a:effectRef idx="1">
                <a:schemeClr val="dk1"/>
              </a:effectRef>
              <a:fontRef idx="minor">
                <a:schemeClr val="dk1"/>
              </a:fontRef>
            </p:style>
            <p:txBody>
              <a:bodyPr>
                <a:spAutoFit/>
              </a:bodyPr>
              <a:lstStyle/>
              <a:p>
                <a:pPr>
                  <a:defRPr/>
                </a:pPr>
                <a:r>
                  <a:rPr lang="zh-CN" altLang="en-US" sz="1400" noProof="1">
                    <a:solidFill>
                      <a:prstClr val="black"/>
                    </a:solidFill>
                    <a:latin typeface="Lucida Sans Unicode" panose="020B0602030504020204"/>
                    <a:sym typeface="+mn-ea"/>
                  </a:rPr>
                  <a:t>合肥</a:t>
                </a:r>
              </a:p>
            </p:txBody>
          </p:sp>
          <p:sp>
            <p:nvSpPr>
              <p:cNvPr id="8" name="文本框 7">
                <a:extLst>
                  <a:ext uri="{FF2B5EF4-FFF2-40B4-BE49-F238E27FC236}">
                    <a16:creationId xmlns:a16="http://schemas.microsoft.com/office/drawing/2014/main" id="{40BA1F01-D8D0-4DFC-94AE-F41C0F9E1234}"/>
                  </a:ext>
                </a:extLst>
              </p:cNvPr>
              <p:cNvSpPr txBox="1"/>
              <p:nvPr/>
            </p:nvSpPr>
            <p:spPr>
              <a:xfrm>
                <a:off x="4733" y="5924"/>
                <a:ext cx="875" cy="483"/>
              </a:xfrm>
              <a:prstGeom prst="rect">
                <a:avLst/>
              </a:prstGeom>
            </p:spPr>
            <p:style>
              <a:lnRef idx="1">
                <a:schemeClr val="dk1"/>
              </a:lnRef>
              <a:fillRef idx="2">
                <a:schemeClr val="dk1"/>
              </a:fillRef>
              <a:effectRef idx="1">
                <a:schemeClr val="dk1"/>
              </a:effectRef>
              <a:fontRef idx="minor">
                <a:schemeClr val="dk1"/>
              </a:fontRef>
            </p:style>
            <p:txBody>
              <a:bodyPr>
                <a:spAutoFit/>
              </a:bodyPr>
              <a:lstStyle>
                <a:lvl1pPr>
                  <a:spcBef>
                    <a:spcPct val="20000"/>
                  </a:spcBef>
                  <a:buClr>
                    <a:schemeClr val="folHlink"/>
                  </a:buClr>
                  <a:buSzPct val="60000"/>
                  <a:buFont typeface="Wingdings" panose="05000000000000000000" pitchFamily="2" charset="2"/>
                  <a:buChar char="n"/>
                  <a:defRPr sz="3200">
                    <a:solidFill>
                      <a:schemeClr val="tx2"/>
                    </a:solidFill>
                    <a:latin typeface="微软雅黑" panose="020B0503020204020204" pitchFamily="34" charset="-122"/>
                    <a:ea typeface="微软雅黑" panose="020B0503020204020204" pitchFamily="34" charset="-122"/>
                  </a:defRPr>
                </a:lvl1pPr>
                <a:lvl2pPr marL="742950" indent="-285750">
                  <a:spcBef>
                    <a:spcPct val="20000"/>
                  </a:spcBef>
                  <a:buClr>
                    <a:schemeClr val="folHlink"/>
                  </a:buClr>
                  <a:buSzPct val="60000"/>
                  <a:buFont typeface="Wingdings" panose="05000000000000000000" pitchFamily="2" charset="2"/>
                  <a:buChar char="n"/>
                  <a:defRPr sz="2800">
                    <a:solidFill>
                      <a:schemeClr val="tx2"/>
                    </a:solidFill>
                    <a:latin typeface="微软雅黑" panose="020B0503020204020204" pitchFamily="34" charset="-122"/>
                    <a:ea typeface="微软雅黑" panose="020B0503020204020204" pitchFamily="34"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tx2"/>
                    </a:solidFill>
                    <a:latin typeface="微软雅黑" panose="020B0503020204020204" pitchFamily="34" charset="-122"/>
                    <a:ea typeface="微软雅黑" panose="020B0503020204020204" pitchFamily="34" charset="-122"/>
                  </a:defRPr>
                </a:lvl3pPr>
                <a:lvl4pPr marL="16002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4pPr>
                <a:lvl5pPr marL="20574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9pPr>
              </a:lstStyle>
              <a:p>
                <a:pPr>
                  <a:spcBef>
                    <a:spcPct val="0"/>
                  </a:spcBef>
                  <a:buClrTx/>
                  <a:buSzTx/>
                  <a:buFontTx/>
                  <a:buNone/>
                  <a:defRPr/>
                </a:pPr>
                <a:r>
                  <a:rPr lang="zh-CN" altLang="en-US" sz="1400" noProof="1">
                    <a:solidFill>
                      <a:srgbClr val="000000"/>
                    </a:solidFill>
                    <a:latin typeface="Lucida Sans Unicode" panose="020B0602030504020204" pitchFamily="34" charset="0"/>
                    <a:ea typeface="黑体" panose="02010609060101010101" pitchFamily="49" charset="-122"/>
                    <a:sym typeface="+mn-ea"/>
                  </a:rPr>
                  <a:t>郑州</a:t>
                </a:r>
              </a:p>
            </p:txBody>
          </p:sp>
          <p:sp>
            <p:nvSpPr>
              <p:cNvPr id="9" name="文本框 8">
                <a:extLst>
                  <a:ext uri="{FF2B5EF4-FFF2-40B4-BE49-F238E27FC236}">
                    <a16:creationId xmlns:a16="http://schemas.microsoft.com/office/drawing/2014/main" id="{66A9DCB3-9DA7-4625-A1BB-BD2A3BD8EF69}"/>
                  </a:ext>
                </a:extLst>
              </p:cNvPr>
              <p:cNvSpPr txBox="1"/>
              <p:nvPr/>
            </p:nvSpPr>
            <p:spPr>
              <a:xfrm>
                <a:off x="6216" y="4186"/>
                <a:ext cx="875" cy="483"/>
              </a:xfrm>
              <a:prstGeom prst="rect">
                <a:avLst/>
              </a:prstGeom>
            </p:spPr>
            <p:style>
              <a:lnRef idx="1">
                <a:schemeClr val="dk1"/>
              </a:lnRef>
              <a:fillRef idx="2">
                <a:schemeClr val="dk1"/>
              </a:fillRef>
              <a:effectRef idx="1">
                <a:schemeClr val="dk1"/>
              </a:effectRef>
              <a:fontRef idx="minor">
                <a:schemeClr val="dk1"/>
              </a:fontRef>
            </p:style>
            <p:txBody>
              <a:bodyPr>
                <a:spAutoFit/>
              </a:bodyPr>
              <a:lstStyle>
                <a:lvl1pPr>
                  <a:spcBef>
                    <a:spcPct val="20000"/>
                  </a:spcBef>
                  <a:buClr>
                    <a:schemeClr val="folHlink"/>
                  </a:buClr>
                  <a:buSzPct val="60000"/>
                  <a:buFont typeface="Wingdings" panose="05000000000000000000" pitchFamily="2" charset="2"/>
                  <a:buChar char="n"/>
                  <a:defRPr sz="3200">
                    <a:solidFill>
                      <a:schemeClr val="tx2"/>
                    </a:solidFill>
                    <a:latin typeface="微软雅黑" panose="020B0503020204020204" pitchFamily="34" charset="-122"/>
                    <a:ea typeface="微软雅黑" panose="020B0503020204020204" pitchFamily="34" charset="-122"/>
                  </a:defRPr>
                </a:lvl1pPr>
                <a:lvl2pPr marL="742950" indent="-285750">
                  <a:spcBef>
                    <a:spcPct val="20000"/>
                  </a:spcBef>
                  <a:buClr>
                    <a:schemeClr val="folHlink"/>
                  </a:buClr>
                  <a:buSzPct val="60000"/>
                  <a:buFont typeface="Wingdings" panose="05000000000000000000" pitchFamily="2" charset="2"/>
                  <a:buChar char="n"/>
                  <a:defRPr sz="2800">
                    <a:solidFill>
                      <a:schemeClr val="tx2"/>
                    </a:solidFill>
                    <a:latin typeface="微软雅黑" panose="020B0503020204020204" pitchFamily="34" charset="-122"/>
                    <a:ea typeface="微软雅黑" panose="020B0503020204020204" pitchFamily="34"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tx2"/>
                    </a:solidFill>
                    <a:latin typeface="微软雅黑" panose="020B0503020204020204" pitchFamily="34" charset="-122"/>
                    <a:ea typeface="微软雅黑" panose="020B0503020204020204" pitchFamily="34" charset="-122"/>
                  </a:defRPr>
                </a:lvl3pPr>
                <a:lvl4pPr marL="16002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4pPr>
                <a:lvl5pPr marL="20574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9pPr>
              </a:lstStyle>
              <a:p>
                <a:pPr>
                  <a:spcBef>
                    <a:spcPct val="0"/>
                  </a:spcBef>
                  <a:buClrTx/>
                  <a:buSzTx/>
                  <a:buFontTx/>
                  <a:buNone/>
                  <a:defRPr/>
                </a:pPr>
                <a:r>
                  <a:rPr lang="zh-CN" altLang="en-US" sz="1400" noProof="1">
                    <a:solidFill>
                      <a:srgbClr val="000000"/>
                    </a:solidFill>
                    <a:latin typeface="Lucida Sans Unicode" panose="020B0602030504020204" pitchFamily="34" charset="0"/>
                    <a:ea typeface="黑体" panose="02010609060101010101" pitchFamily="49" charset="-122"/>
                    <a:sym typeface="+mn-ea"/>
                  </a:rPr>
                  <a:t>武汉</a:t>
                </a:r>
              </a:p>
            </p:txBody>
          </p:sp>
        </p:grpSp>
        <p:sp>
          <p:nvSpPr>
            <p:cNvPr id="10247" name="文本框 11">
              <a:extLst>
                <a:ext uri="{FF2B5EF4-FFF2-40B4-BE49-F238E27FC236}">
                  <a16:creationId xmlns:a16="http://schemas.microsoft.com/office/drawing/2014/main" id="{9B7CE726-F3C0-4D47-AEBC-5B637C4BBF01}"/>
                </a:ext>
              </a:extLst>
            </p:cNvPr>
            <p:cNvSpPr txBox="1">
              <a:spLocks noChangeArrowheads="1"/>
            </p:cNvSpPr>
            <p:nvPr/>
          </p:nvSpPr>
          <p:spPr bwMode="auto">
            <a:xfrm>
              <a:off x="5546725" y="5653088"/>
              <a:ext cx="156686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2"/>
                  </a:solidFill>
                  <a:latin typeface="微软雅黑" panose="020B0503020204020204" pitchFamily="34" charset="-122"/>
                  <a:ea typeface="微软雅黑" panose="020B0503020204020204" pitchFamily="34" charset="-122"/>
                </a:defRPr>
              </a:lvl1pPr>
              <a:lvl2pPr marL="742950" indent="-285750">
                <a:spcBef>
                  <a:spcPct val="20000"/>
                </a:spcBef>
                <a:buClr>
                  <a:schemeClr val="folHlink"/>
                </a:buClr>
                <a:buSzPct val="60000"/>
                <a:buFont typeface="Wingdings" panose="05000000000000000000" pitchFamily="2" charset="2"/>
                <a:buChar char="n"/>
                <a:defRPr sz="2800">
                  <a:solidFill>
                    <a:schemeClr val="tx2"/>
                  </a:solidFill>
                  <a:latin typeface="微软雅黑" panose="020B0503020204020204" pitchFamily="34" charset="-122"/>
                  <a:ea typeface="微软雅黑" panose="020B0503020204020204" pitchFamily="34"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tx2"/>
                  </a:solidFill>
                  <a:latin typeface="微软雅黑" panose="020B0503020204020204" pitchFamily="34" charset="-122"/>
                  <a:ea typeface="微软雅黑" panose="020B0503020204020204" pitchFamily="34" charset="-122"/>
                </a:defRPr>
              </a:lvl3pPr>
              <a:lvl4pPr marL="16002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4pPr>
              <a:lvl5pPr marL="20574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9pPr>
            </a:lstStyle>
            <a:p>
              <a:pPr algn="ctr">
                <a:spcBef>
                  <a:spcPct val="0"/>
                </a:spcBef>
                <a:buClrTx/>
                <a:buSzTx/>
                <a:buFont typeface="Arial" panose="020B0604020202020204" pitchFamily="34" charset="0"/>
                <a:buNone/>
              </a:pPr>
              <a:r>
                <a:rPr lang="zh-CN" altLang="en-US" sz="1800">
                  <a:solidFill>
                    <a:srgbClr val="000000"/>
                  </a:solidFill>
                  <a:latin typeface="Lucida Sans Unicode" panose="020B0602030504020204" pitchFamily="34" charset="0"/>
                  <a:ea typeface="宋体" panose="02010600030101010101" pitchFamily="2" charset="-122"/>
                </a:rPr>
                <a:t>最优解</a:t>
              </a:r>
            </a:p>
          </p:txBody>
        </p:sp>
      </p:grpSp>
      <p:sp>
        <p:nvSpPr>
          <p:cNvPr id="10244" name="TextBox 2">
            <a:extLst>
              <a:ext uri="{FF2B5EF4-FFF2-40B4-BE49-F238E27FC236}">
                <a16:creationId xmlns:a16="http://schemas.microsoft.com/office/drawing/2014/main" id="{9BCCCD21-B9A7-4B1B-812C-EB37BC3FD94F}"/>
              </a:ext>
            </a:extLst>
          </p:cNvPr>
          <p:cNvSpPr txBox="1">
            <a:spLocks noChangeArrowheads="1"/>
          </p:cNvSpPr>
          <p:nvPr/>
        </p:nvSpPr>
        <p:spPr bwMode="auto">
          <a:xfrm>
            <a:off x="106363" y="3175"/>
            <a:ext cx="7924800" cy="6461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2"/>
                </a:solidFill>
                <a:latin typeface="微软雅黑" panose="020B0503020204020204" pitchFamily="34" charset="-122"/>
                <a:ea typeface="微软雅黑" panose="020B0503020204020204" pitchFamily="34" charset="-122"/>
              </a:defRPr>
            </a:lvl1pPr>
            <a:lvl2pPr marL="742950" indent="-285750">
              <a:spcBef>
                <a:spcPct val="20000"/>
              </a:spcBef>
              <a:buClr>
                <a:schemeClr val="folHlink"/>
              </a:buClr>
              <a:buSzPct val="60000"/>
              <a:buFont typeface="Wingdings" panose="05000000000000000000" pitchFamily="2" charset="2"/>
              <a:buChar char="n"/>
              <a:defRPr sz="2800">
                <a:solidFill>
                  <a:schemeClr val="tx2"/>
                </a:solidFill>
                <a:latin typeface="微软雅黑" panose="020B0503020204020204" pitchFamily="34" charset="-122"/>
                <a:ea typeface="微软雅黑" panose="020B0503020204020204" pitchFamily="34"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tx2"/>
                </a:solidFill>
                <a:latin typeface="微软雅黑" panose="020B0503020204020204" pitchFamily="34" charset="-122"/>
                <a:ea typeface="微软雅黑" panose="020B0503020204020204" pitchFamily="34" charset="-122"/>
              </a:defRPr>
            </a:lvl3pPr>
            <a:lvl4pPr marL="16002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4pPr>
            <a:lvl5pPr marL="20574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9pPr>
          </a:lstStyle>
          <a:p>
            <a:pPr>
              <a:lnSpc>
                <a:spcPct val="150000"/>
              </a:lnSpc>
              <a:spcBef>
                <a:spcPts val="400"/>
              </a:spcBef>
              <a:buClrTx/>
              <a:buSzTx/>
              <a:buFontTx/>
              <a:buNone/>
            </a:pPr>
            <a:r>
              <a:rPr lang="zh-CN" altLang="en-US" sz="2400" b="1">
                <a:solidFill>
                  <a:srgbClr val="000000"/>
                </a:solidFill>
              </a:rPr>
              <a:t>最大流问题由 T. E. Harris and F. S. Ross于1954年提出</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文本框 1">
            <a:extLst>
              <a:ext uri="{FF2B5EF4-FFF2-40B4-BE49-F238E27FC236}">
                <a16:creationId xmlns:a16="http://schemas.microsoft.com/office/drawing/2014/main" id="{4C7F3408-9120-47D7-99FA-E5C29BBE1706}"/>
              </a:ext>
            </a:extLst>
          </p:cNvPr>
          <p:cNvSpPr txBox="1">
            <a:spLocks noChangeArrowheads="1"/>
          </p:cNvSpPr>
          <p:nvPr/>
        </p:nvSpPr>
        <p:spPr bwMode="auto">
          <a:xfrm>
            <a:off x="107950" y="115888"/>
            <a:ext cx="8856663" cy="467836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2"/>
                </a:solidFill>
                <a:latin typeface="微软雅黑" panose="020B0503020204020204" pitchFamily="34" charset="-122"/>
                <a:ea typeface="微软雅黑" panose="020B0503020204020204" pitchFamily="34" charset="-122"/>
              </a:defRPr>
            </a:lvl1pPr>
            <a:lvl2pPr marL="742950" indent="-285750">
              <a:spcBef>
                <a:spcPct val="20000"/>
              </a:spcBef>
              <a:buClr>
                <a:schemeClr val="folHlink"/>
              </a:buClr>
              <a:buSzPct val="60000"/>
              <a:buFont typeface="Wingdings" panose="05000000000000000000" pitchFamily="2" charset="2"/>
              <a:buChar char="n"/>
              <a:defRPr sz="2800">
                <a:solidFill>
                  <a:schemeClr val="tx2"/>
                </a:solidFill>
                <a:latin typeface="微软雅黑" panose="020B0503020204020204" pitchFamily="34" charset="-122"/>
                <a:ea typeface="微软雅黑" panose="020B0503020204020204" pitchFamily="34"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tx2"/>
                </a:solidFill>
                <a:latin typeface="微软雅黑" panose="020B0503020204020204" pitchFamily="34" charset="-122"/>
                <a:ea typeface="微软雅黑" panose="020B0503020204020204" pitchFamily="34" charset="-122"/>
              </a:defRPr>
            </a:lvl3pPr>
            <a:lvl4pPr marL="16002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4pPr>
            <a:lvl5pPr marL="20574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9pPr>
          </a:lstStyle>
          <a:p>
            <a:pPr>
              <a:lnSpc>
                <a:spcPct val="150000"/>
              </a:lnSpc>
              <a:spcBef>
                <a:spcPct val="0"/>
              </a:spcBef>
              <a:buClrTx/>
              <a:buSzTx/>
              <a:buFont typeface="Arial" panose="020B0604020202020204" pitchFamily="34" charset="0"/>
              <a:buNone/>
            </a:pPr>
            <a:r>
              <a:rPr lang="en-US" altLang="zh-CN" sz="2800" b="1">
                <a:solidFill>
                  <a:schemeClr val="tx1"/>
                </a:solidFill>
              </a:rPr>
              <a:t>3. </a:t>
            </a:r>
            <a:r>
              <a:rPr lang="zh-CN" altLang="en-US" sz="2800" b="1">
                <a:solidFill>
                  <a:srgbClr val="FF0000"/>
                </a:solidFill>
              </a:rPr>
              <a:t>增广路径</a:t>
            </a:r>
            <a:endParaRPr lang="en-US" altLang="zh-CN" sz="2800" b="1">
              <a:solidFill>
                <a:srgbClr val="FF0000"/>
              </a:solidFill>
            </a:endParaRPr>
          </a:p>
          <a:p>
            <a:pPr>
              <a:lnSpc>
                <a:spcPct val="150000"/>
              </a:lnSpc>
              <a:spcBef>
                <a:spcPts val="1200"/>
              </a:spcBef>
              <a:buClrTx/>
              <a:buSzTx/>
              <a:buFont typeface="Wingdings" panose="05000000000000000000" pitchFamily="2" charset="2"/>
              <a:buNone/>
            </a:pPr>
            <a:r>
              <a:rPr lang="zh-CN" altLang="en-US" sz="2400">
                <a:solidFill>
                  <a:schemeClr val="tx1"/>
                </a:solidFill>
              </a:rPr>
              <a:t>       对给定流网络</a:t>
            </a:r>
            <a:r>
              <a:rPr lang="en-US" altLang="zh-CN" sz="2400">
                <a:solidFill>
                  <a:schemeClr val="tx1"/>
                </a:solidFill>
              </a:rPr>
              <a:t>G=(V,E)</a:t>
            </a:r>
            <a:r>
              <a:rPr lang="zh-CN" altLang="en-US" sz="2400">
                <a:solidFill>
                  <a:schemeClr val="tx1"/>
                </a:solidFill>
              </a:rPr>
              <a:t>和流</a:t>
            </a:r>
            <a:r>
              <a:rPr lang="en-US" altLang="zh-CN" sz="2400" i="1">
                <a:solidFill>
                  <a:schemeClr val="tx1"/>
                </a:solidFill>
              </a:rPr>
              <a:t>f </a:t>
            </a:r>
            <a:r>
              <a:rPr lang="zh-CN" altLang="en-US" sz="2400">
                <a:solidFill>
                  <a:schemeClr val="tx1"/>
                </a:solidFill>
              </a:rPr>
              <a:t>，</a:t>
            </a:r>
            <a:r>
              <a:rPr lang="zh-CN" altLang="en-US" sz="2400" b="1">
                <a:solidFill>
                  <a:srgbClr val="FF0000"/>
                </a:solidFill>
              </a:rPr>
              <a:t>增广路径</a:t>
            </a:r>
            <a:r>
              <a:rPr lang="en-US" altLang="zh-CN" sz="2400" b="1">
                <a:solidFill>
                  <a:srgbClr val="FF0000"/>
                </a:solidFill>
                <a:latin typeface="Lucida Console" panose="020B0609040504020204" pitchFamily="49" charset="0"/>
                <a:ea typeface="宋体" panose="02010600030101010101" pitchFamily="2" charset="-122"/>
              </a:rPr>
              <a:t>p</a:t>
            </a:r>
            <a:r>
              <a:rPr lang="en-US" altLang="zh-CN" sz="2000">
                <a:solidFill>
                  <a:schemeClr val="tx1"/>
                </a:solidFill>
              </a:rPr>
              <a:t>(Augmenting Path)</a:t>
            </a:r>
            <a:endParaRPr lang="zh-CN" altLang="en-US" sz="2400">
              <a:solidFill>
                <a:schemeClr val="tx1"/>
              </a:solidFill>
            </a:endParaRPr>
          </a:p>
          <a:p>
            <a:pPr>
              <a:lnSpc>
                <a:spcPct val="150000"/>
              </a:lnSpc>
              <a:spcBef>
                <a:spcPts val="1200"/>
              </a:spcBef>
              <a:buClrTx/>
              <a:buSzTx/>
              <a:buFont typeface="Arial" panose="020B0604020202020204" pitchFamily="34" charset="0"/>
              <a:buNone/>
            </a:pPr>
            <a:r>
              <a:rPr lang="zh-CN" altLang="en-US" sz="2400">
                <a:solidFill>
                  <a:schemeClr val="tx1"/>
                </a:solidFill>
              </a:rPr>
              <a:t>是其残存网络    中一条从源结点</a:t>
            </a:r>
            <a:r>
              <a:rPr lang="en-US" altLang="zh-CN" sz="2400">
                <a:solidFill>
                  <a:schemeClr val="tx1"/>
                </a:solidFill>
              </a:rPr>
              <a:t>s</a:t>
            </a:r>
            <a:r>
              <a:rPr lang="zh-CN" altLang="en-US" sz="2400">
                <a:solidFill>
                  <a:schemeClr val="tx1"/>
                </a:solidFill>
              </a:rPr>
              <a:t>到汇点</a:t>
            </a:r>
            <a:r>
              <a:rPr lang="en-US" altLang="zh-CN" sz="2400">
                <a:solidFill>
                  <a:schemeClr val="tx1"/>
                </a:solidFill>
              </a:rPr>
              <a:t>t</a:t>
            </a:r>
            <a:r>
              <a:rPr lang="zh-CN" altLang="en-US" sz="2400">
                <a:solidFill>
                  <a:schemeClr val="tx1"/>
                </a:solidFill>
              </a:rPr>
              <a:t>的简单路径。</a:t>
            </a:r>
          </a:p>
          <a:p>
            <a:pPr>
              <a:lnSpc>
                <a:spcPct val="150000"/>
              </a:lnSpc>
              <a:spcBef>
                <a:spcPts val="1200"/>
              </a:spcBef>
              <a:buClrTx/>
              <a:buSzTx/>
              <a:buFont typeface="Wingdings" panose="05000000000000000000" pitchFamily="2" charset="2"/>
              <a:buChar char="Ø"/>
            </a:pPr>
            <a:r>
              <a:rPr lang="zh-CN" altLang="en-US" sz="2400">
                <a:solidFill>
                  <a:schemeClr val="tx1"/>
                </a:solidFill>
              </a:rPr>
              <a:t>根据残存网络的定义，对于增广路径上的一条边</a:t>
            </a:r>
            <a:r>
              <a:rPr lang="en-US" altLang="zh-CN" sz="2400">
                <a:solidFill>
                  <a:schemeClr val="tx1"/>
                </a:solidFill>
              </a:rPr>
              <a:t>(u,v)</a:t>
            </a:r>
            <a:r>
              <a:rPr lang="zh-CN" altLang="en-US" sz="2400">
                <a:solidFill>
                  <a:schemeClr val="tx1"/>
                </a:solidFill>
              </a:rPr>
              <a:t>，其可增加的流值最大为该边的残存容量             </a:t>
            </a:r>
            <a:r>
              <a:rPr lang="zh-CN" altLang="en-US" sz="2400">
                <a:solidFill>
                  <a:schemeClr val="tx1"/>
                </a:solidFill>
                <a:latin typeface="Lucida Console" panose="020B0609040504020204" pitchFamily="49" charset="0"/>
                <a:ea typeface="宋体" panose="02010600030101010101" pitchFamily="2" charset="-122"/>
              </a:rPr>
              <a:t>。</a:t>
            </a:r>
          </a:p>
          <a:p>
            <a:pPr>
              <a:lnSpc>
                <a:spcPct val="150000"/>
              </a:lnSpc>
              <a:spcBef>
                <a:spcPts val="1200"/>
              </a:spcBef>
              <a:buClrTx/>
              <a:buSzTx/>
              <a:buFont typeface="Wingdings" panose="05000000000000000000" pitchFamily="2" charset="2"/>
              <a:buChar char="Ø"/>
            </a:pPr>
            <a:r>
              <a:rPr lang="zh-CN" altLang="en-US" sz="2400" b="1">
                <a:solidFill>
                  <a:schemeClr val="tx1"/>
                </a:solidFill>
              </a:rPr>
              <a:t>对于一条增广路径p，能增加的最大流值称为该路径的</a:t>
            </a:r>
            <a:r>
              <a:rPr lang="zh-CN" altLang="en-US" sz="2400" b="1">
                <a:solidFill>
                  <a:srgbClr val="FF0000"/>
                </a:solidFill>
              </a:rPr>
              <a:t>残存容量</a:t>
            </a:r>
            <a:r>
              <a:rPr lang="zh-CN" altLang="en-US" sz="2400">
                <a:solidFill>
                  <a:schemeClr val="tx1"/>
                </a:solidFill>
              </a:rPr>
              <a:t>，等于</a:t>
            </a:r>
            <a:r>
              <a:rPr lang="en-US" altLang="zh-CN" sz="2400" b="1">
                <a:solidFill>
                  <a:schemeClr val="tx1"/>
                </a:solidFill>
              </a:rPr>
              <a:t>p</a:t>
            </a:r>
            <a:r>
              <a:rPr lang="zh-CN" altLang="en-US" sz="2400" b="1">
                <a:solidFill>
                  <a:schemeClr val="tx1"/>
                </a:solidFill>
              </a:rPr>
              <a:t>上所有边残存容量的最小值</a:t>
            </a:r>
            <a:r>
              <a:rPr lang="zh-CN" altLang="en-US" sz="2400">
                <a:solidFill>
                  <a:schemeClr val="tx1"/>
                </a:solidFill>
              </a:rPr>
              <a:t>，即：</a:t>
            </a:r>
          </a:p>
        </p:txBody>
      </p:sp>
      <p:sp>
        <p:nvSpPr>
          <p:cNvPr id="3" name="矩形 2">
            <a:extLst>
              <a:ext uri="{FF2B5EF4-FFF2-40B4-BE49-F238E27FC236}">
                <a16:creationId xmlns:a16="http://schemas.microsoft.com/office/drawing/2014/main" id="{089982A4-2F13-4E43-9FB6-85C75AE6228B}"/>
              </a:ext>
            </a:extLst>
          </p:cNvPr>
          <p:cNvSpPr/>
          <p:nvPr/>
        </p:nvSpPr>
        <p:spPr>
          <a:xfrm>
            <a:off x="5940425" y="5734050"/>
            <a:ext cx="719138" cy="28733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noProof="1"/>
          </a:p>
        </p:txBody>
      </p:sp>
      <p:graphicFrame>
        <p:nvGraphicFramePr>
          <p:cNvPr id="41988" name="对象 1">
            <a:hlinkClick r:id="" action="ppaction://ole?verb=0"/>
            <a:extLst>
              <a:ext uri="{FF2B5EF4-FFF2-40B4-BE49-F238E27FC236}">
                <a16:creationId xmlns:a16="http://schemas.microsoft.com/office/drawing/2014/main" id="{A4631742-BE1D-405C-A220-5920CB9F2BDC}"/>
              </a:ext>
            </a:extLst>
          </p:cNvPr>
          <p:cNvGraphicFramePr>
            <a:graphicFrameLocks noChangeAspect="1"/>
          </p:cNvGraphicFramePr>
          <p:nvPr/>
        </p:nvGraphicFramePr>
        <p:xfrm>
          <a:off x="1993900" y="1701800"/>
          <a:ext cx="431800" cy="484188"/>
        </p:xfrm>
        <a:graphic>
          <a:graphicData uri="http://schemas.openxmlformats.org/presentationml/2006/ole">
            <mc:AlternateContent xmlns:mc="http://schemas.openxmlformats.org/markup-compatibility/2006">
              <mc:Choice xmlns:v="urn:schemas-microsoft-com:vml" Requires="v">
                <p:oleObj spid="_x0000_s42102" r:id="rId3" imgW="3733800" imgH="4171950" progId="Equation.3">
                  <p:embed/>
                </p:oleObj>
              </mc:Choice>
              <mc:Fallback>
                <p:oleObj r:id="rId3" imgW="3733800" imgH="4171950" progId="Equation.3">
                  <p:embed/>
                  <p:pic>
                    <p:nvPicPr>
                      <p:cNvPr id="0" name="对象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93900" y="1701800"/>
                        <a:ext cx="431800" cy="484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1989" name="对象 3">
            <a:hlinkClick r:id="" action="ppaction://ole?verb=0"/>
            <a:extLst>
              <a:ext uri="{FF2B5EF4-FFF2-40B4-BE49-F238E27FC236}">
                <a16:creationId xmlns:a16="http://schemas.microsoft.com/office/drawing/2014/main" id="{F2BD40D5-20E3-4C7D-92FF-A2720F840267}"/>
              </a:ext>
            </a:extLst>
          </p:cNvPr>
          <p:cNvGraphicFramePr>
            <a:graphicFrameLocks noChangeAspect="1"/>
          </p:cNvGraphicFramePr>
          <p:nvPr/>
        </p:nvGraphicFramePr>
        <p:xfrm>
          <a:off x="4524375" y="2997200"/>
          <a:ext cx="1169988" cy="554038"/>
        </p:xfrm>
        <a:graphic>
          <a:graphicData uri="http://schemas.openxmlformats.org/presentationml/2006/ole">
            <mc:AlternateContent xmlns:mc="http://schemas.openxmlformats.org/markup-compatibility/2006">
              <mc:Choice xmlns:v="urn:schemas-microsoft-com:vml" Requires="v">
                <p:oleObj spid="_x0000_s42103" r:id="rId5" imgW="8772525" imgH="4171950" progId="Equation.KSEE3">
                  <p:embed/>
                </p:oleObj>
              </mc:Choice>
              <mc:Fallback>
                <p:oleObj r:id="rId5" imgW="8772525" imgH="4171950" progId="Equation.KSEE3">
                  <p:embed/>
                  <p:pic>
                    <p:nvPicPr>
                      <p:cNvPr id="0" name="对象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24375" y="2997200"/>
                        <a:ext cx="1169988"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41990" name="图片 4" descr="21">
            <a:extLst>
              <a:ext uri="{FF2B5EF4-FFF2-40B4-BE49-F238E27FC236}">
                <a16:creationId xmlns:a16="http://schemas.microsoft.com/office/drawing/2014/main" id="{D46BF1A3-5E39-460C-8315-C73B9C204896}"/>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1993900" y="4752975"/>
            <a:ext cx="6230938" cy="61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41991" name="对象 11">
            <a:hlinkClick r:id="" action="ppaction://ole?verb=0"/>
            <a:extLst>
              <a:ext uri="{FF2B5EF4-FFF2-40B4-BE49-F238E27FC236}">
                <a16:creationId xmlns:a16="http://schemas.microsoft.com/office/drawing/2014/main" id="{C1DD967E-DD41-4791-B826-7F59BE5558FE}"/>
              </a:ext>
            </a:extLst>
          </p:cNvPr>
          <p:cNvGraphicFramePr>
            <a:graphicFrameLocks noChangeAspect="1"/>
          </p:cNvGraphicFramePr>
          <p:nvPr/>
        </p:nvGraphicFramePr>
        <p:xfrm>
          <a:off x="3348038" y="5445125"/>
          <a:ext cx="2406650" cy="576263"/>
        </p:xfrm>
        <a:graphic>
          <a:graphicData uri="http://schemas.openxmlformats.org/presentationml/2006/ole">
            <mc:AlternateContent xmlns:mc="http://schemas.openxmlformats.org/markup-compatibility/2006">
              <mc:Choice xmlns:v="urn:schemas-microsoft-com:vml" Requires="v">
                <p:oleObj spid="_x0000_s42104" r:id="rId8" imgW="17335500" imgH="4171950" progId="Equation.KSEE3">
                  <p:embed/>
                </p:oleObj>
              </mc:Choice>
              <mc:Fallback>
                <p:oleObj r:id="rId8" imgW="17335500" imgH="4171950" progId="Equation.KSEE3">
                  <p:embed/>
                  <p:pic>
                    <p:nvPicPr>
                      <p:cNvPr id="0" name="对象 1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348038" y="5445125"/>
                        <a:ext cx="2406650"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1992" name="文本框 1">
            <a:extLst>
              <a:ext uri="{FF2B5EF4-FFF2-40B4-BE49-F238E27FC236}">
                <a16:creationId xmlns:a16="http://schemas.microsoft.com/office/drawing/2014/main" id="{1BC1FE98-FF05-48F8-8D0F-8220D6798132}"/>
              </a:ext>
            </a:extLst>
          </p:cNvPr>
          <p:cNvSpPr txBox="1">
            <a:spLocks noChangeArrowheads="1"/>
          </p:cNvSpPr>
          <p:nvPr/>
        </p:nvSpPr>
        <p:spPr bwMode="auto">
          <a:xfrm>
            <a:off x="3382963" y="5472113"/>
            <a:ext cx="903287" cy="52228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2"/>
                </a:solidFill>
                <a:latin typeface="微软雅黑" panose="020B0503020204020204" pitchFamily="34" charset="-122"/>
                <a:ea typeface="微软雅黑" panose="020B0503020204020204" pitchFamily="34" charset="-122"/>
              </a:defRPr>
            </a:lvl1pPr>
            <a:lvl2pPr marL="742950" indent="-285750">
              <a:spcBef>
                <a:spcPct val="20000"/>
              </a:spcBef>
              <a:buClr>
                <a:schemeClr val="folHlink"/>
              </a:buClr>
              <a:buSzPct val="60000"/>
              <a:buFont typeface="Wingdings" panose="05000000000000000000" pitchFamily="2" charset="2"/>
              <a:buChar char="n"/>
              <a:defRPr sz="2800">
                <a:solidFill>
                  <a:schemeClr val="tx2"/>
                </a:solidFill>
                <a:latin typeface="微软雅黑" panose="020B0503020204020204" pitchFamily="34" charset="-122"/>
                <a:ea typeface="微软雅黑" panose="020B0503020204020204" pitchFamily="34"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tx2"/>
                </a:solidFill>
                <a:latin typeface="微软雅黑" panose="020B0503020204020204" pitchFamily="34" charset="-122"/>
                <a:ea typeface="微软雅黑" panose="020B0503020204020204" pitchFamily="34" charset="-122"/>
              </a:defRPr>
            </a:lvl3pPr>
            <a:lvl4pPr marL="16002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4pPr>
            <a:lvl5pPr marL="20574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9pPr>
          </a:lstStyle>
          <a:p>
            <a:pPr>
              <a:spcBef>
                <a:spcPct val="0"/>
              </a:spcBef>
              <a:buClrTx/>
              <a:buSzTx/>
              <a:buFontTx/>
              <a:buNone/>
            </a:pPr>
            <a:r>
              <a:rPr lang="zh-CN" altLang="en-US" sz="2800" b="1">
                <a:solidFill>
                  <a:srgbClr val="FF0000"/>
                </a:solidFill>
              </a:rPr>
              <a:t>注：</a:t>
            </a:r>
          </a:p>
        </p:txBody>
      </p:sp>
      <p:sp>
        <p:nvSpPr>
          <p:cNvPr id="41993" name="矩形 1">
            <a:extLst>
              <a:ext uri="{FF2B5EF4-FFF2-40B4-BE49-F238E27FC236}">
                <a16:creationId xmlns:a16="http://schemas.microsoft.com/office/drawing/2014/main" id="{29C0AC90-2C82-4A12-9A2C-FE049FF3B9EA}"/>
              </a:ext>
            </a:extLst>
          </p:cNvPr>
          <p:cNvSpPr>
            <a:spLocks noChangeArrowheads="1"/>
          </p:cNvSpPr>
          <p:nvPr/>
        </p:nvSpPr>
        <p:spPr bwMode="auto">
          <a:xfrm>
            <a:off x="1042988" y="6130925"/>
            <a:ext cx="75723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2"/>
                </a:solidFill>
                <a:latin typeface="微软雅黑" panose="020B0503020204020204" pitchFamily="34" charset="-122"/>
                <a:ea typeface="微软雅黑" panose="020B0503020204020204" pitchFamily="34" charset="-122"/>
              </a:defRPr>
            </a:lvl1pPr>
            <a:lvl2pPr marL="742950" indent="-285750">
              <a:spcBef>
                <a:spcPct val="20000"/>
              </a:spcBef>
              <a:buClr>
                <a:schemeClr val="folHlink"/>
              </a:buClr>
              <a:buSzPct val="60000"/>
              <a:buFont typeface="Wingdings" panose="05000000000000000000" pitchFamily="2" charset="2"/>
              <a:buChar char="n"/>
              <a:defRPr sz="2800">
                <a:solidFill>
                  <a:schemeClr val="tx2"/>
                </a:solidFill>
                <a:latin typeface="微软雅黑" panose="020B0503020204020204" pitchFamily="34" charset="-122"/>
                <a:ea typeface="微软雅黑" panose="020B0503020204020204" pitchFamily="34"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tx2"/>
                </a:solidFill>
                <a:latin typeface="微软雅黑" panose="020B0503020204020204" pitchFamily="34" charset="-122"/>
                <a:ea typeface="微软雅黑" panose="020B0503020204020204" pitchFamily="34" charset="-122"/>
              </a:defRPr>
            </a:lvl3pPr>
            <a:lvl4pPr marL="16002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4pPr>
            <a:lvl5pPr marL="20574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9pPr>
          </a:lstStyle>
          <a:p>
            <a:pPr>
              <a:spcBef>
                <a:spcPct val="0"/>
              </a:spcBef>
              <a:buClrTx/>
              <a:buSzTx/>
              <a:buFontTx/>
              <a:buNone/>
            </a:pPr>
            <a:r>
              <a:rPr lang="zh-CN" altLang="en-US" sz="2400" b="1">
                <a:solidFill>
                  <a:srgbClr val="0000FF"/>
                </a:solidFill>
              </a:rPr>
              <a:t>残存容量最小的边是瓶颈，增广路径的流量受其限制。</a:t>
            </a:r>
            <a:endParaRPr lang="zh-CN" altLang="en-US" sz="2400">
              <a:solidFill>
                <a:srgbClr val="0000FF"/>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0" name="图片 5" descr="22">
            <a:extLst>
              <a:ext uri="{FF2B5EF4-FFF2-40B4-BE49-F238E27FC236}">
                <a16:creationId xmlns:a16="http://schemas.microsoft.com/office/drawing/2014/main" id="{B7BF6276-DF7A-40B7-8D9F-4D957510B75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7475" y="560388"/>
            <a:ext cx="5291138" cy="2466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11" name="图片 6" descr="23">
            <a:extLst>
              <a:ext uri="{FF2B5EF4-FFF2-40B4-BE49-F238E27FC236}">
                <a16:creationId xmlns:a16="http://schemas.microsoft.com/office/drawing/2014/main" id="{94F4755C-BC42-4993-9FF9-4A8B78292E83}"/>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7150" y="3594100"/>
            <a:ext cx="5580063" cy="2466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3012" name="组合 1">
            <a:extLst>
              <a:ext uri="{FF2B5EF4-FFF2-40B4-BE49-F238E27FC236}">
                <a16:creationId xmlns:a16="http://schemas.microsoft.com/office/drawing/2014/main" id="{57E52C9A-62CA-4F8C-8AF8-D4BBC279BA90}"/>
              </a:ext>
            </a:extLst>
          </p:cNvPr>
          <p:cNvGrpSpPr>
            <a:grpSpLocks/>
          </p:cNvGrpSpPr>
          <p:nvPr/>
        </p:nvGrpSpPr>
        <p:grpSpPr bwMode="auto">
          <a:xfrm>
            <a:off x="6227763" y="3021013"/>
            <a:ext cx="1831975" cy="2282825"/>
            <a:chOff x="4041598" y="3727663"/>
            <a:chExt cx="1687363" cy="1673121"/>
          </a:xfrm>
        </p:grpSpPr>
        <p:graphicFrame>
          <p:nvGraphicFramePr>
            <p:cNvPr id="43022" name="对象 7">
              <a:hlinkClick r:id="" action="ppaction://ole?verb=0"/>
              <a:extLst>
                <a:ext uri="{FF2B5EF4-FFF2-40B4-BE49-F238E27FC236}">
                  <a16:creationId xmlns:a16="http://schemas.microsoft.com/office/drawing/2014/main" id="{BC72204D-E390-412B-A976-0E3B811815BB}"/>
                </a:ext>
              </a:extLst>
            </p:cNvPr>
            <p:cNvGraphicFramePr>
              <a:graphicFrameLocks noChangeAspect="1"/>
            </p:cNvGraphicFramePr>
            <p:nvPr/>
          </p:nvGraphicFramePr>
          <p:xfrm>
            <a:off x="4041598" y="3727663"/>
            <a:ext cx="1577826" cy="320675"/>
          </p:xfrm>
          <a:graphic>
            <a:graphicData uri="http://schemas.openxmlformats.org/presentationml/2006/ole">
              <mc:AlternateContent xmlns:mc="http://schemas.openxmlformats.org/markup-compatibility/2006">
                <mc:Choice xmlns:v="urn:schemas-microsoft-com:vml" Requires="v">
                  <p:oleObj spid="_x0000_s43170" r:id="rId5" imgW="16240125" imgH="3952875" progId="Equation.KSEE3">
                    <p:embed/>
                  </p:oleObj>
                </mc:Choice>
                <mc:Fallback>
                  <p:oleObj r:id="rId5" imgW="16240125" imgH="3952875" progId="Equation.KSEE3">
                    <p:embed/>
                    <p:pic>
                      <p:nvPicPr>
                        <p:cNvPr id="0" name="对象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41598" y="3727663"/>
                          <a:ext cx="1577826"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3023" name="对象 8">
              <a:hlinkClick r:id="" action="ppaction://ole?verb=0"/>
              <a:extLst>
                <a:ext uri="{FF2B5EF4-FFF2-40B4-BE49-F238E27FC236}">
                  <a16:creationId xmlns:a16="http://schemas.microsoft.com/office/drawing/2014/main" id="{80E4D949-841A-4638-B476-661B71808FD8}"/>
                </a:ext>
              </a:extLst>
            </p:cNvPr>
            <p:cNvGraphicFramePr>
              <a:graphicFrameLocks noChangeAspect="1"/>
            </p:cNvGraphicFramePr>
            <p:nvPr/>
          </p:nvGraphicFramePr>
          <p:xfrm>
            <a:off x="4422449" y="4112972"/>
            <a:ext cx="1120775" cy="349250"/>
          </p:xfrm>
          <a:graphic>
            <a:graphicData uri="http://schemas.openxmlformats.org/presentationml/2006/ole">
              <mc:AlternateContent xmlns:mc="http://schemas.openxmlformats.org/markup-compatibility/2006">
                <mc:Choice xmlns:v="urn:schemas-microsoft-com:vml" Requires="v">
                  <p:oleObj spid="_x0000_s43171" r:id="rId7" imgW="13382625" imgH="4171950" progId="Equation.KSEE3">
                    <p:embed/>
                  </p:oleObj>
                </mc:Choice>
                <mc:Fallback>
                  <p:oleObj r:id="rId7" imgW="13382625" imgH="4171950" progId="Equation.KSEE3">
                    <p:embed/>
                    <p:pic>
                      <p:nvPicPr>
                        <p:cNvPr id="0" name="对象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422449" y="4112972"/>
                          <a:ext cx="1120775" cy="34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43024" name="对象 9">
              <a:hlinkClick r:id="" action="ppaction://ole?verb=0"/>
              <a:extLst>
                <a:ext uri="{FF2B5EF4-FFF2-40B4-BE49-F238E27FC236}">
                  <a16:creationId xmlns:a16="http://schemas.microsoft.com/office/drawing/2014/main" id="{F5CF5FCB-DF28-4974-A79F-145823BE71DD}"/>
                </a:ext>
              </a:extLst>
            </p:cNvPr>
            <p:cNvGraphicFramePr>
              <a:graphicFrameLocks noChangeAspect="1"/>
            </p:cNvGraphicFramePr>
            <p:nvPr/>
          </p:nvGraphicFramePr>
          <p:xfrm>
            <a:off x="4422449" y="4557450"/>
            <a:ext cx="1306512" cy="349250"/>
          </p:xfrm>
          <a:graphic>
            <a:graphicData uri="http://schemas.openxmlformats.org/presentationml/2006/ole">
              <mc:AlternateContent xmlns:mc="http://schemas.openxmlformats.org/markup-compatibility/2006">
                <mc:Choice xmlns:v="urn:schemas-microsoft-com:vml" Requires="v">
                  <p:oleObj spid="_x0000_s43172" r:id="rId9" imgW="15582900" imgH="4171950" progId="Equation.KSEE3">
                    <p:embed/>
                  </p:oleObj>
                </mc:Choice>
                <mc:Fallback>
                  <p:oleObj r:id="rId9" imgW="15582900" imgH="4171950" progId="Equation.KSEE3">
                    <p:embed/>
                    <p:pic>
                      <p:nvPicPr>
                        <p:cNvPr id="0" name="对象 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422449" y="4557450"/>
                          <a:ext cx="1306512" cy="34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43025" name="对象 10">
              <a:hlinkClick r:id="" action="ppaction://ole?verb=0"/>
              <a:extLst>
                <a:ext uri="{FF2B5EF4-FFF2-40B4-BE49-F238E27FC236}">
                  <a16:creationId xmlns:a16="http://schemas.microsoft.com/office/drawing/2014/main" id="{93C66B90-50B2-44AE-BF7D-8A02A7E7415A}"/>
                </a:ext>
              </a:extLst>
            </p:cNvPr>
            <p:cNvGraphicFramePr>
              <a:graphicFrameLocks noChangeAspect="1"/>
            </p:cNvGraphicFramePr>
            <p:nvPr/>
          </p:nvGraphicFramePr>
          <p:xfrm>
            <a:off x="4422449" y="5051534"/>
            <a:ext cx="1196975" cy="349250"/>
          </p:xfrm>
          <a:graphic>
            <a:graphicData uri="http://schemas.openxmlformats.org/presentationml/2006/ole">
              <mc:AlternateContent xmlns:mc="http://schemas.openxmlformats.org/markup-compatibility/2006">
                <mc:Choice xmlns:v="urn:schemas-microsoft-com:vml" Requires="v">
                  <p:oleObj spid="_x0000_s43173" r:id="rId11" imgW="14258925" imgH="4171950" progId="Equation.KSEE3">
                    <p:embed/>
                  </p:oleObj>
                </mc:Choice>
                <mc:Fallback>
                  <p:oleObj r:id="rId11" imgW="14258925" imgH="4171950" progId="Equation.KSEE3">
                    <p:embed/>
                    <p:pic>
                      <p:nvPicPr>
                        <p:cNvPr id="0" name="对象 10"/>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422449" y="5051534"/>
                          <a:ext cx="1196975" cy="34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pSp>
      <p:sp>
        <p:nvSpPr>
          <p:cNvPr id="34822" name="文本框 13">
            <a:extLst>
              <a:ext uri="{FF2B5EF4-FFF2-40B4-BE49-F238E27FC236}">
                <a16:creationId xmlns:a16="http://schemas.microsoft.com/office/drawing/2014/main" id="{69A29DAB-43FB-4CE0-A852-C1F507C5BBD8}"/>
              </a:ext>
            </a:extLst>
          </p:cNvPr>
          <p:cNvSpPr txBox="1">
            <a:spLocks noChangeArrowheads="1"/>
          </p:cNvSpPr>
          <p:nvPr/>
        </p:nvSpPr>
        <p:spPr bwMode="auto">
          <a:xfrm>
            <a:off x="1963738" y="3027363"/>
            <a:ext cx="1143000" cy="428625"/>
          </a:xfrm>
          <a:prstGeom prst="rect">
            <a:avLst/>
          </a:prstGeom>
          <a:solidFill>
            <a:schemeClr val="accent1">
              <a:lumMod val="20000"/>
              <a:lumOff val="80000"/>
            </a:schemeClr>
          </a:solidFill>
          <a:ln>
            <a:noFill/>
          </a:ln>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2"/>
                </a:solidFill>
                <a:latin typeface="微软雅黑" panose="020B0503020204020204" pitchFamily="34" charset="-122"/>
                <a:ea typeface="微软雅黑" panose="020B0503020204020204" pitchFamily="34" charset="-122"/>
              </a:defRPr>
            </a:lvl1pPr>
            <a:lvl2pPr marL="742950" indent="-285750">
              <a:spcBef>
                <a:spcPct val="20000"/>
              </a:spcBef>
              <a:buClr>
                <a:schemeClr val="folHlink"/>
              </a:buClr>
              <a:buSzPct val="60000"/>
              <a:buFont typeface="Wingdings" panose="05000000000000000000" pitchFamily="2" charset="2"/>
              <a:buChar char="n"/>
              <a:defRPr sz="2800">
                <a:solidFill>
                  <a:schemeClr val="tx2"/>
                </a:solidFill>
                <a:latin typeface="微软雅黑" panose="020B0503020204020204" pitchFamily="34" charset="-122"/>
                <a:ea typeface="微软雅黑" panose="020B0503020204020204" pitchFamily="34"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tx2"/>
                </a:solidFill>
                <a:latin typeface="微软雅黑" panose="020B0503020204020204" pitchFamily="34" charset="-122"/>
                <a:ea typeface="微软雅黑" panose="020B0503020204020204" pitchFamily="34" charset="-122"/>
              </a:defRPr>
            </a:lvl3pPr>
            <a:lvl4pPr marL="16002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4pPr>
            <a:lvl5pPr marL="20574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9pPr>
          </a:lstStyle>
          <a:p>
            <a:pPr algn="ctr" eaLnBrk="1" hangingPunct="1">
              <a:spcBef>
                <a:spcPct val="0"/>
              </a:spcBef>
              <a:buClrTx/>
              <a:buSzTx/>
              <a:buFont typeface="Arial" panose="020B0604020202020204" pitchFamily="34" charset="0"/>
              <a:buNone/>
              <a:defRPr/>
            </a:pPr>
            <a:r>
              <a:rPr lang="zh-CN" altLang="en-US" sz="2200">
                <a:solidFill>
                  <a:schemeClr val="tx1"/>
                </a:solidFill>
              </a:rPr>
              <a:t>流网络</a:t>
            </a:r>
          </a:p>
        </p:txBody>
      </p:sp>
      <p:sp>
        <p:nvSpPr>
          <p:cNvPr id="34823" name="文本框 14">
            <a:extLst>
              <a:ext uri="{FF2B5EF4-FFF2-40B4-BE49-F238E27FC236}">
                <a16:creationId xmlns:a16="http://schemas.microsoft.com/office/drawing/2014/main" id="{56C72324-9C1F-43A3-9DFE-CAE152CD38E5}"/>
              </a:ext>
            </a:extLst>
          </p:cNvPr>
          <p:cNvSpPr txBox="1">
            <a:spLocks noChangeArrowheads="1"/>
          </p:cNvSpPr>
          <p:nvPr/>
        </p:nvSpPr>
        <p:spPr bwMode="auto">
          <a:xfrm>
            <a:off x="1963738" y="6089650"/>
            <a:ext cx="1412875" cy="430213"/>
          </a:xfrm>
          <a:prstGeom prst="rect">
            <a:avLst/>
          </a:prstGeom>
          <a:solidFill>
            <a:schemeClr val="accent1">
              <a:lumMod val="20000"/>
              <a:lumOff val="80000"/>
            </a:schemeClr>
          </a:solidFill>
          <a:ln>
            <a:noFill/>
          </a:ln>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2"/>
                </a:solidFill>
                <a:latin typeface="微软雅黑" panose="020B0503020204020204" pitchFamily="34" charset="-122"/>
                <a:ea typeface="微软雅黑" panose="020B0503020204020204" pitchFamily="34" charset="-122"/>
              </a:defRPr>
            </a:lvl1pPr>
            <a:lvl2pPr marL="742950" indent="-285750">
              <a:spcBef>
                <a:spcPct val="20000"/>
              </a:spcBef>
              <a:buClr>
                <a:schemeClr val="folHlink"/>
              </a:buClr>
              <a:buSzPct val="60000"/>
              <a:buFont typeface="Wingdings" panose="05000000000000000000" pitchFamily="2" charset="2"/>
              <a:buChar char="n"/>
              <a:defRPr sz="2800">
                <a:solidFill>
                  <a:schemeClr val="tx2"/>
                </a:solidFill>
                <a:latin typeface="微软雅黑" panose="020B0503020204020204" pitchFamily="34" charset="-122"/>
                <a:ea typeface="微软雅黑" panose="020B0503020204020204" pitchFamily="34"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tx2"/>
                </a:solidFill>
                <a:latin typeface="微软雅黑" panose="020B0503020204020204" pitchFamily="34" charset="-122"/>
                <a:ea typeface="微软雅黑" panose="020B0503020204020204" pitchFamily="34" charset="-122"/>
              </a:defRPr>
            </a:lvl3pPr>
            <a:lvl4pPr marL="16002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4pPr>
            <a:lvl5pPr marL="20574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9pPr>
          </a:lstStyle>
          <a:p>
            <a:pPr algn="ctr" eaLnBrk="1" hangingPunct="1">
              <a:spcBef>
                <a:spcPct val="0"/>
              </a:spcBef>
              <a:buClrTx/>
              <a:buSzTx/>
              <a:buFont typeface="Arial" panose="020B0604020202020204" pitchFamily="34" charset="0"/>
              <a:buNone/>
              <a:defRPr/>
            </a:pPr>
            <a:r>
              <a:rPr lang="zh-CN" altLang="en-US" sz="2200">
                <a:solidFill>
                  <a:schemeClr val="tx1"/>
                </a:solidFill>
              </a:rPr>
              <a:t>残存网络</a:t>
            </a:r>
          </a:p>
        </p:txBody>
      </p:sp>
      <p:sp>
        <p:nvSpPr>
          <p:cNvPr id="43015" name="文本框 1">
            <a:extLst>
              <a:ext uri="{FF2B5EF4-FFF2-40B4-BE49-F238E27FC236}">
                <a16:creationId xmlns:a16="http://schemas.microsoft.com/office/drawing/2014/main" id="{32A82609-779F-40E1-80CD-B9F9C057BB51}"/>
              </a:ext>
            </a:extLst>
          </p:cNvPr>
          <p:cNvSpPr txBox="1">
            <a:spLocks noChangeArrowheads="1"/>
          </p:cNvSpPr>
          <p:nvPr/>
        </p:nvSpPr>
        <p:spPr bwMode="auto">
          <a:xfrm>
            <a:off x="280988" y="333375"/>
            <a:ext cx="141128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2"/>
                </a:solidFill>
                <a:latin typeface="微软雅黑" panose="020B0503020204020204" pitchFamily="34" charset="-122"/>
                <a:ea typeface="微软雅黑" panose="020B0503020204020204" pitchFamily="34" charset="-122"/>
              </a:defRPr>
            </a:lvl1pPr>
            <a:lvl2pPr marL="742950" indent="-285750">
              <a:spcBef>
                <a:spcPct val="20000"/>
              </a:spcBef>
              <a:buClr>
                <a:schemeClr val="folHlink"/>
              </a:buClr>
              <a:buSzPct val="60000"/>
              <a:buFont typeface="Wingdings" panose="05000000000000000000" pitchFamily="2" charset="2"/>
              <a:buChar char="n"/>
              <a:defRPr sz="2800">
                <a:solidFill>
                  <a:schemeClr val="tx2"/>
                </a:solidFill>
                <a:latin typeface="微软雅黑" panose="020B0503020204020204" pitchFamily="34" charset="-122"/>
                <a:ea typeface="微软雅黑" panose="020B0503020204020204" pitchFamily="34"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tx2"/>
                </a:solidFill>
                <a:latin typeface="微软雅黑" panose="020B0503020204020204" pitchFamily="34" charset="-122"/>
                <a:ea typeface="微软雅黑" panose="020B0503020204020204" pitchFamily="34" charset="-122"/>
              </a:defRPr>
            </a:lvl3pPr>
            <a:lvl4pPr marL="16002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4pPr>
            <a:lvl5pPr marL="20574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9pPr>
          </a:lstStyle>
          <a:p>
            <a:pPr>
              <a:spcBef>
                <a:spcPct val="0"/>
              </a:spcBef>
              <a:buClrTx/>
              <a:buSzTx/>
              <a:buFont typeface="Arial" panose="020B0604020202020204" pitchFamily="34" charset="0"/>
              <a:buNone/>
            </a:pPr>
            <a:r>
              <a:rPr lang="zh-CN" altLang="en-US" sz="2800">
                <a:solidFill>
                  <a:schemeClr val="tx1"/>
                </a:solidFill>
              </a:rPr>
              <a:t>示例：</a:t>
            </a:r>
            <a:endParaRPr lang="zh-CN" altLang="en-US">
              <a:solidFill>
                <a:schemeClr val="tx1"/>
              </a:solidFill>
            </a:endParaRPr>
          </a:p>
        </p:txBody>
      </p:sp>
      <p:pic>
        <p:nvPicPr>
          <p:cNvPr id="43016" name="图片 4">
            <a:extLst>
              <a:ext uri="{FF2B5EF4-FFF2-40B4-BE49-F238E27FC236}">
                <a16:creationId xmlns:a16="http://schemas.microsoft.com/office/drawing/2014/main" id="{B3D148CD-9DF9-4FED-B2E0-276C8F573294}"/>
              </a:ext>
            </a:extLst>
          </p:cNvPr>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6011863" y="6313488"/>
            <a:ext cx="501650" cy="309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17" name="图片 5">
            <a:extLst>
              <a:ext uri="{FF2B5EF4-FFF2-40B4-BE49-F238E27FC236}">
                <a16:creationId xmlns:a16="http://schemas.microsoft.com/office/drawing/2014/main" id="{B81CF4A1-113B-41BF-BFE1-5F5BBACD4631}"/>
              </a:ext>
            </a:extLst>
          </p:cNvPr>
          <p:cNvPicPr>
            <a:picLocks noChangeAspect="1"/>
          </p:cNvPicPr>
          <p:nvPr/>
        </p:nvPicPr>
        <p:blipFill>
          <a:blip r:embed="rId14">
            <a:extLst>
              <a:ext uri="{28A0092B-C50C-407E-A947-70E740481C1C}">
                <a14:useLocalDpi xmlns:a14="http://schemas.microsoft.com/office/drawing/2010/main" val="0"/>
              </a:ext>
            </a:extLst>
          </a:blip>
          <a:srcRect/>
          <a:stretch>
            <a:fillRect/>
          </a:stretch>
        </p:blipFill>
        <p:spPr bwMode="auto">
          <a:xfrm>
            <a:off x="5137150" y="5354638"/>
            <a:ext cx="2922588" cy="47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18" name="图片 6">
            <a:extLst>
              <a:ext uri="{FF2B5EF4-FFF2-40B4-BE49-F238E27FC236}">
                <a16:creationId xmlns:a16="http://schemas.microsoft.com/office/drawing/2014/main" id="{DC2C5109-2B56-413D-A093-446416A640B5}"/>
              </a:ext>
            </a:extLst>
          </p:cNvPr>
          <p:cNvPicPr>
            <a:picLocks noChangeAspect="1"/>
          </p:cNvPicPr>
          <p:nvPr/>
        </p:nvPicPr>
        <p:blipFill>
          <a:blip r:embed="rId15">
            <a:extLst>
              <a:ext uri="{28A0092B-C50C-407E-A947-70E740481C1C}">
                <a14:useLocalDpi xmlns:a14="http://schemas.microsoft.com/office/drawing/2010/main" val="0"/>
              </a:ext>
            </a:extLst>
          </a:blip>
          <a:srcRect/>
          <a:stretch>
            <a:fillRect/>
          </a:stretch>
        </p:blipFill>
        <p:spPr bwMode="auto">
          <a:xfrm>
            <a:off x="6262688" y="5813425"/>
            <a:ext cx="2886075"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3019" name="直接箭头连接符 8">
            <a:extLst>
              <a:ext uri="{FF2B5EF4-FFF2-40B4-BE49-F238E27FC236}">
                <a16:creationId xmlns:a16="http://schemas.microsoft.com/office/drawing/2014/main" id="{C13170E7-5F2B-4D73-A0FD-2ED4D141F2E9}"/>
              </a:ext>
            </a:extLst>
          </p:cNvPr>
          <p:cNvCxnSpPr>
            <a:cxnSpLocks noChangeShapeType="1"/>
          </p:cNvCxnSpPr>
          <p:nvPr/>
        </p:nvCxnSpPr>
        <p:spPr bwMode="auto">
          <a:xfrm flipH="1">
            <a:off x="4859338" y="3284538"/>
            <a:ext cx="1368425" cy="1081087"/>
          </a:xfrm>
          <a:prstGeom prst="straightConnector1">
            <a:avLst/>
          </a:prstGeom>
          <a:noFill/>
          <a:ln w="57150" algn="ctr">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2" name="文本框 13">
            <a:extLst>
              <a:ext uri="{FF2B5EF4-FFF2-40B4-BE49-F238E27FC236}">
                <a16:creationId xmlns:a16="http://schemas.microsoft.com/office/drawing/2014/main" id="{9DDDE5C9-C132-4A6F-B71A-03080DD2FD33}"/>
              </a:ext>
            </a:extLst>
          </p:cNvPr>
          <p:cNvSpPr txBox="1">
            <a:spLocks noChangeArrowheads="1"/>
          </p:cNvSpPr>
          <p:nvPr/>
        </p:nvSpPr>
        <p:spPr bwMode="auto">
          <a:xfrm>
            <a:off x="6148388" y="3708400"/>
            <a:ext cx="425450" cy="1385888"/>
          </a:xfrm>
          <a:prstGeom prst="rect">
            <a:avLst/>
          </a:prstGeom>
          <a:solidFill>
            <a:schemeClr val="accent1">
              <a:lumMod val="20000"/>
              <a:lumOff val="80000"/>
            </a:schemeClr>
          </a:solidFill>
          <a:ln>
            <a:noFill/>
          </a:ln>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2"/>
                </a:solidFill>
                <a:latin typeface="微软雅黑" panose="020B0503020204020204" pitchFamily="34" charset="-122"/>
                <a:ea typeface="微软雅黑" panose="020B0503020204020204" pitchFamily="34" charset="-122"/>
              </a:defRPr>
            </a:lvl1pPr>
            <a:lvl2pPr marL="742950" indent="-285750">
              <a:spcBef>
                <a:spcPct val="20000"/>
              </a:spcBef>
              <a:buClr>
                <a:schemeClr val="folHlink"/>
              </a:buClr>
              <a:buSzPct val="60000"/>
              <a:buFont typeface="Wingdings" panose="05000000000000000000" pitchFamily="2" charset="2"/>
              <a:buChar char="n"/>
              <a:defRPr sz="2800">
                <a:solidFill>
                  <a:schemeClr val="tx2"/>
                </a:solidFill>
                <a:latin typeface="微软雅黑" panose="020B0503020204020204" pitchFamily="34" charset="-122"/>
                <a:ea typeface="微软雅黑" panose="020B0503020204020204" pitchFamily="34"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tx2"/>
                </a:solidFill>
                <a:latin typeface="微软雅黑" panose="020B0503020204020204" pitchFamily="34" charset="-122"/>
                <a:ea typeface="微软雅黑" panose="020B0503020204020204" pitchFamily="34" charset="-122"/>
              </a:defRPr>
            </a:lvl3pPr>
            <a:lvl4pPr marL="16002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4pPr>
            <a:lvl5pPr marL="20574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9pPr>
          </a:lstStyle>
          <a:p>
            <a:pPr algn="ctr" eaLnBrk="1" hangingPunct="1">
              <a:spcBef>
                <a:spcPct val="0"/>
              </a:spcBef>
              <a:buClrTx/>
              <a:buSzTx/>
              <a:buFont typeface="Arial" panose="020B0604020202020204" pitchFamily="34" charset="0"/>
              <a:buNone/>
              <a:defRPr/>
            </a:pPr>
            <a:r>
              <a:rPr lang="zh-CN" altLang="en-US" sz="1400">
                <a:solidFill>
                  <a:schemeClr val="tx1"/>
                </a:solidFill>
              </a:rPr>
              <a:t>边的残存容量</a:t>
            </a:r>
          </a:p>
        </p:txBody>
      </p:sp>
      <p:sp>
        <p:nvSpPr>
          <p:cNvPr id="43021" name="矩形 1">
            <a:extLst>
              <a:ext uri="{FF2B5EF4-FFF2-40B4-BE49-F238E27FC236}">
                <a16:creationId xmlns:a16="http://schemas.microsoft.com/office/drawing/2014/main" id="{6861829C-EFD7-4E6E-8490-032C3CBA34DE}"/>
              </a:ext>
            </a:extLst>
          </p:cNvPr>
          <p:cNvSpPr>
            <a:spLocks noChangeArrowheads="1"/>
          </p:cNvSpPr>
          <p:nvPr/>
        </p:nvSpPr>
        <p:spPr bwMode="auto">
          <a:xfrm>
            <a:off x="4584700" y="5867400"/>
            <a:ext cx="1427163"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2"/>
                </a:solidFill>
                <a:latin typeface="微软雅黑" panose="020B0503020204020204" pitchFamily="34" charset="-122"/>
                <a:ea typeface="微软雅黑" panose="020B0503020204020204" pitchFamily="34" charset="-122"/>
              </a:defRPr>
            </a:lvl1pPr>
            <a:lvl2pPr marL="742950" indent="-285750">
              <a:spcBef>
                <a:spcPct val="20000"/>
              </a:spcBef>
              <a:buClr>
                <a:schemeClr val="folHlink"/>
              </a:buClr>
              <a:buSzPct val="60000"/>
              <a:buFont typeface="Wingdings" panose="05000000000000000000" pitchFamily="2" charset="2"/>
              <a:buChar char="n"/>
              <a:defRPr sz="2800">
                <a:solidFill>
                  <a:schemeClr val="tx2"/>
                </a:solidFill>
                <a:latin typeface="微软雅黑" panose="020B0503020204020204" pitchFamily="34" charset="-122"/>
                <a:ea typeface="微软雅黑" panose="020B0503020204020204" pitchFamily="34"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tx2"/>
                </a:solidFill>
                <a:latin typeface="微软雅黑" panose="020B0503020204020204" pitchFamily="34" charset="-122"/>
                <a:ea typeface="微软雅黑" panose="020B0503020204020204" pitchFamily="34" charset="-122"/>
              </a:defRPr>
            </a:lvl3pPr>
            <a:lvl4pPr marL="16002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4pPr>
            <a:lvl5pPr marL="20574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9pPr>
          </a:lstStyle>
          <a:p>
            <a:pPr>
              <a:spcBef>
                <a:spcPct val="0"/>
              </a:spcBef>
              <a:buClrTx/>
              <a:buSzTx/>
              <a:buFontTx/>
              <a:buNone/>
            </a:pPr>
            <a:r>
              <a:rPr lang="zh-CN" altLang="en-US" sz="1800" b="1">
                <a:solidFill>
                  <a:srgbClr val="0000FF"/>
                </a:solidFill>
                <a:latin typeface="Arial" panose="020B0604020202020204" pitchFamily="34" charset="0"/>
                <a:ea typeface="宋体" panose="02010600030101010101" pitchFamily="2" charset="-122"/>
              </a:rPr>
              <a:t>增广路径的残存容量</a:t>
            </a:r>
            <a:endParaRPr lang="zh-CN" altLang="en-US" sz="1800">
              <a:solidFill>
                <a:schemeClr val="tx1"/>
              </a:solidFill>
              <a:latin typeface="Arial" panose="020B0604020202020204" pitchFamily="34" charset="0"/>
              <a:ea typeface="宋体" panose="02010600030101010101" pitchFamily="2" charset="-122"/>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文本框 1">
            <a:extLst>
              <a:ext uri="{FF2B5EF4-FFF2-40B4-BE49-F238E27FC236}">
                <a16:creationId xmlns:a16="http://schemas.microsoft.com/office/drawing/2014/main" id="{90155C0F-1CCE-41A4-8F38-EAC6045F22F1}"/>
              </a:ext>
            </a:extLst>
          </p:cNvPr>
          <p:cNvSpPr txBox="1">
            <a:spLocks noChangeArrowheads="1"/>
          </p:cNvSpPr>
          <p:nvPr/>
        </p:nvSpPr>
        <p:spPr bwMode="auto">
          <a:xfrm>
            <a:off x="179388" y="188913"/>
            <a:ext cx="8785225" cy="66167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2"/>
                </a:solidFill>
                <a:latin typeface="微软雅黑" panose="020B0503020204020204" pitchFamily="34" charset="-122"/>
                <a:ea typeface="微软雅黑" panose="020B0503020204020204" pitchFamily="34" charset="-122"/>
              </a:defRPr>
            </a:lvl1pPr>
            <a:lvl2pPr marL="742950" indent="-285750">
              <a:spcBef>
                <a:spcPct val="20000"/>
              </a:spcBef>
              <a:buClr>
                <a:schemeClr val="folHlink"/>
              </a:buClr>
              <a:buSzPct val="60000"/>
              <a:buFont typeface="Wingdings" panose="05000000000000000000" pitchFamily="2" charset="2"/>
              <a:buChar char="n"/>
              <a:defRPr sz="2800">
                <a:solidFill>
                  <a:schemeClr val="tx2"/>
                </a:solidFill>
                <a:latin typeface="微软雅黑" panose="020B0503020204020204" pitchFamily="34" charset="-122"/>
                <a:ea typeface="微软雅黑" panose="020B0503020204020204" pitchFamily="34"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tx2"/>
                </a:solidFill>
                <a:latin typeface="微软雅黑" panose="020B0503020204020204" pitchFamily="34" charset="-122"/>
                <a:ea typeface="微软雅黑" panose="020B0503020204020204" pitchFamily="34" charset="-122"/>
              </a:defRPr>
            </a:lvl3pPr>
            <a:lvl4pPr marL="16002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4pPr>
            <a:lvl5pPr marL="20574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9pPr>
          </a:lstStyle>
          <a:p>
            <a:pPr>
              <a:lnSpc>
                <a:spcPct val="150000"/>
              </a:lnSpc>
              <a:spcBef>
                <a:spcPct val="0"/>
              </a:spcBef>
              <a:spcAft>
                <a:spcPts val="1200"/>
              </a:spcAft>
              <a:buClrTx/>
              <a:buSzTx/>
              <a:buFont typeface="Arial" panose="020B0604020202020204" pitchFamily="34" charset="0"/>
              <a:buNone/>
            </a:pPr>
            <a:r>
              <a:rPr lang="zh-CN" altLang="en-US" sz="2400" b="1">
                <a:solidFill>
                  <a:srgbClr val="0000FF"/>
                </a:solidFill>
              </a:rPr>
              <a:t>       引理</a:t>
            </a:r>
            <a:r>
              <a:rPr lang="en-US" altLang="zh-CN" sz="2400" b="1">
                <a:solidFill>
                  <a:srgbClr val="0000FF"/>
                </a:solidFill>
              </a:rPr>
              <a:t>26.2 </a:t>
            </a:r>
            <a:r>
              <a:rPr lang="zh-CN" altLang="en-US" sz="2400">
                <a:solidFill>
                  <a:schemeClr val="tx1"/>
                </a:solidFill>
              </a:rPr>
              <a:t>设              为一个流网络，</a:t>
            </a:r>
            <a:r>
              <a:rPr lang="en-US" altLang="zh-CN" sz="2400" i="1">
                <a:solidFill>
                  <a:schemeClr val="tx1"/>
                </a:solidFill>
              </a:rPr>
              <a:t>f </a:t>
            </a:r>
            <a:r>
              <a:rPr lang="zh-CN" altLang="en-US" sz="2400">
                <a:solidFill>
                  <a:schemeClr val="tx1"/>
                </a:solidFill>
              </a:rPr>
              <a:t>是图</a:t>
            </a:r>
            <a:r>
              <a:rPr lang="en-US" altLang="zh-CN" sz="2400">
                <a:solidFill>
                  <a:schemeClr val="tx1"/>
                </a:solidFill>
              </a:rPr>
              <a:t>G</a:t>
            </a:r>
            <a:r>
              <a:rPr lang="zh-CN" altLang="en-US" sz="2400">
                <a:solidFill>
                  <a:schemeClr val="tx1"/>
                </a:solidFill>
              </a:rPr>
              <a:t>的一个流。记</a:t>
            </a:r>
            <a:r>
              <a:rPr lang="en-US" altLang="zh-CN" sz="2400" b="1" i="1">
                <a:solidFill>
                  <a:schemeClr val="tx1"/>
                </a:solidFill>
              </a:rPr>
              <a:t>p </a:t>
            </a:r>
            <a:r>
              <a:rPr lang="zh-CN" altLang="en-US" sz="2400" b="1">
                <a:solidFill>
                  <a:schemeClr val="tx1"/>
                </a:solidFill>
              </a:rPr>
              <a:t>为其残存网络     中的一条增广路径。</a:t>
            </a:r>
            <a:endParaRPr lang="en-US" altLang="zh-CN" sz="2400" b="1">
              <a:solidFill>
                <a:schemeClr val="tx1"/>
              </a:solidFill>
            </a:endParaRPr>
          </a:p>
          <a:p>
            <a:pPr>
              <a:lnSpc>
                <a:spcPct val="150000"/>
              </a:lnSpc>
              <a:spcBef>
                <a:spcPct val="0"/>
              </a:spcBef>
              <a:buClrTx/>
              <a:buSzTx/>
              <a:buFont typeface="Arial" panose="020B0604020202020204" pitchFamily="34" charset="0"/>
              <a:buNone/>
            </a:pPr>
            <a:r>
              <a:rPr lang="en-US" altLang="zh-CN" sz="2400">
                <a:solidFill>
                  <a:schemeClr val="tx1"/>
                </a:solidFill>
              </a:rPr>
              <a:t>       </a:t>
            </a:r>
            <a:r>
              <a:rPr lang="zh-CN" altLang="en-US" sz="2400">
                <a:solidFill>
                  <a:schemeClr val="tx1"/>
                </a:solidFill>
              </a:rPr>
              <a:t>定义一个函数         </a:t>
            </a:r>
            <a:r>
              <a:rPr lang="en-US" altLang="zh-CN" sz="2400">
                <a:solidFill>
                  <a:schemeClr val="tx1"/>
                </a:solidFill>
              </a:rPr>
              <a:t>             </a:t>
            </a:r>
            <a:r>
              <a:rPr lang="zh-CN" altLang="en-US" sz="2400">
                <a:solidFill>
                  <a:schemeClr val="tx1"/>
                </a:solidFill>
              </a:rPr>
              <a:t>如下：</a:t>
            </a:r>
          </a:p>
          <a:p>
            <a:pPr>
              <a:lnSpc>
                <a:spcPct val="150000"/>
              </a:lnSpc>
              <a:spcBef>
                <a:spcPct val="0"/>
              </a:spcBef>
              <a:buClrTx/>
              <a:buSzTx/>
              <a:buFont typeface="Arial" panose="020B0604020202020204" pitchFamily="34" charset="0"/>
              <a:buNone/>
            </a:pPr>
            <a:endParaRPr lang="en-US" altLang="zh-CN" sz="2400">
              <a:solidFill>
                <a:schemeClr val="tx1"/>
              </a:solidFill>
              <a:latin typeface="宋体" panose="02010600030101010101" pitchFamily="2" charset="-122"/>
              <a:ea typeface="宋体" panose="02010600030101010101" pitchFamily="2" charset="-122"/>
            </a:endParaRPr>
          </a:p>
          <a:p>
            <a:pPr>
              <a:lnSpc>
                <a:spcPct val="150000"/>
              </a:lnSpc>
              <a:spcBef>
                <a:spcPct val="0"/>
              </a:spcBef>
              <a:buClrTx/>
              <a:buSzTx/>
              <a:buFont typeface="Arial" panose="020B0604020202020204" pitchFamily="34" charset="0"/>
              <a:buNone/>
            </a:pPr>
            <a:endParaRPr lang="en-US" altLang="zh-CN" sz="2400">
              <a:solidFill>
                <a:schemeClr val="tx1"/>
              </a:solidFill>
              <a:latin typeface="宋体" panose="02010600030101010101" pitchFamily="2" charset="-122"/>
              <a:ea typeface="宋体" panose="02010600030101010101" pitchFamily="2" charset="-122"/>
            </a:endParaRPr>
          </a:p>
          <a:p>
            <a:pPr>
              <a:lnSpc>
                <a:spcPct val="150000"/>
              </a:lnSpc>
              <a:spcBef>
                <a:spcPts val="3600"/>
              </a:spcBef>
              <a:buClrTx/>
              <a:buSzTx/>
              <a:buFont typeface="Arial" panose="020B0604020202020204" pitchFamily="34" charset="0"/>
              <a:buNone/>
            </a:pPr>
            <a:r>
              <a:rPr lang="zh-CN" altLang="en-US" sz="2400">
                <a:solidFill>
                  <a:schemeClr val="tx1"/>
                </a:solidFill>
              </a:rPr>
              <a:t>       </a:t>
            </a:r>
            <a:r>
              <a:rPr lang="zh-CN" altLang="en-US" sz="2400" b="1">
                <a:solidFill>
                  <a:schemeClr val="tx1"/>
                </a:solidFill>
              </a:rPr>
              <a:t>则    是残存网络     中的一个流，其值为                        </a:t>
            </a:r>
            <a:r>
              <a:rPr lang="zh-CN" altLang="en-US" sz="2400">
                <a:solidFill>
                  <a:schemeClr val="tx1"/>
                </a:solidFill>
              </a:rPr>
              <a:t>。</a:t>
            </a:r>
            <a:endParaRPr lang="en-US" altLang="zh-CN" sz="2400">
              <a:solidFill>
                <a:schemeClr val="tx1"/>
              </a:solidFill>
            </a:endParaRPr>
          </a:p>
          <a:p>
            <a:pPr>
              <a:lnSpc>
                <a:spcPct val="150000"/>
              </a:lnSpc>
              <a:spcBef>
                <a:spcPts val="3600"/>
              </a:spcBef>
              <a:buClrTx/>
              <a:buSzTx/>
              <a:buFont typeface="Arial" panose="020B0604020202020204" pitchFamily="34" charset="0"/>
              <a:buNone/>
            </a:pPr>
            <a:endParaRPr lang="zh-CN" altLang="en-US" sz="2400">
              <a:solidFill>
                <a:schemeClr val="tx1"/>
              </a:solidFill>
            </a:endParaRPr>
          </a:p>
          <a:p>
            <a:pPr>
              <a:lnSpc>
                <a:spcPct val="150000"/>
              </a:lnSpc>
              <a:spcBef>
                <a:spcPts val="1800"/>
              </a:spcBef>
              <a:buClrTx/>
              <a:buSzTx/>
              <a:buFont typeface="Arial" panose="020B0604020202020204" pitchFamily="34" charset="0"/>
              <a:buNone/>
            </a:pPr>
            <a:endParaRPr lang="en-US" altLang="zh-CN" sz="2400" b="1">
              <a:solidFill>
                <a:schemeClr val="tx1"/>
              </a:solidFill>
            </a:endParaRPr>
          </a:p>
          <a:p>
            <a:pPr>
              <a:lnSpc>
                <a:spcPct val="150000"/>
              </a:lnSpc>
              <a:spcBef>
                <a:spcPts val="1800"/>
              </a:spcBef>
              <a:buClrTx/>
              <a:buSzTx/>
              <a:buFont typeface="Arial" panose="020B0604020202020204" pitchFamily="34" charset="0"/>
              <a:buNone/>
            </a:pPr>
            <a:r>
              <a:rPr lang="zh-CN" altLang="en-US" sz="2400" b="1">
                <a:solidFill>
                  <a:schemeClr val="tx1"/>
                </a:solidFill>
              </a:rPr>
              <a:t>       证明：略</a:t>
            </a:r>
            <a:r>
              <a:rPr lang="zh-CN" altLang="en-US" sz="2000">
                <a:solidFill>
                  <a:schemeClr val="tx1"/>
                </a:solidFill>
              </a:rPr>
              <a:t>（参见</a:t>
            </a:r>
            <a:r>
              <a:rPr lang="en-US" altLang="zh-CN" sz="2000">
                <a:solidFill>
                  <a:schemeClr val="tx1"/>
                </a:solidFill>
              </a:rPr>
              <a:t>26.2-7</a:t>
            </a:r>
            <a:r>
              <a:rPr lang="zh-CN" altLang="en-US" sz="2000">
                <a:solidFill>
                  <a:schemeClr val="tx1"/>
                </a:solidFill>
              </a:rPr>
              <a:t>）</a:t>
            </a:r>
            <a:r>
              <a:rPr lang="zh-CN" altLang="en-US" sz="2400">
                <a:solidFill>
                  <a:schemeClr val="tx1"/>
                </a:solidFill>
              </a:rPr>
              <a:t>。</a:t>
            </a:r>
            <a:endParaRPr lang="en-US" altLang="zh-CN" sz="2400">
              <a:solidFill>
                <a:schemeClr val="tx1"/>
              </a:solidFill>
            </a:endParaRPr>
          </a:p>
        </p:txBody>
      </p:sp>
      <p:graphicFrame>
        <p:nvGraphicFramePr>
          <p:cNvPr id="44035" name="对象 5">
            <a:hlinkClick r:id="" action="ppaction://ole?verb=0"/>
            <a:extLst>
              <a:ext uri="{FF2B5EF4-FFF2-40B4-BE49-F238E27FC236}">
                <a16:creationId xmlns:a16="http://schemas.microsoft.com/office/drawing/2014/main" id="{3423E3A4-61E7-42E7-BF43-04FD9678CFF4}"/>
              </a:ext>
            </a:extLst>
          </p:cNvPr>
          <p:cNvGraphicFramePr>
            <a:graphicFrameLocks noChangeAspect="1"/>
          </p:cNvGraphicFramePr>
          <p:nvPr/>
        </p:nvGraphicFramePr>
        <p:xfrm>
          <a:off x="2555875" y="373063"/>
          <a:ext cx="1317625" cy="390525"/>
        </p:xfrm>
        <a:graphic>
          <a:graphicData uri="http://schemas.openxmlformats.org/presentationml/2006/ole">
            <mc:AlternateContent xmlns:mc="http://schemas.openxmlformats.org/markup-compatibility/2006">
              <mc:Choice xmlns:v="urn:schemas-microsoft-com:vml" Requires="v">
                <p:oleObj spid="_x0000_s44259" r:id="rId3" imgW="11849100" imgH="3514725" progId="Equation.KSEE3">
                  <p:embed/>
                </p:oleObj>
              </mc:Choice>
              <mc:Fallback>
                <p:oleObj r:id="rId3" imgW="11849100" imgH="3514725" progId="Equation.KSEE3">
                  <p:embed/>
                  <p:pic>
                    <p:nvPicPr>
                      <p:cNvPr id="0" name="对象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55875" y="373063"/>
                        <a:ext cx="1317625" cy="39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4036" name="对象 6">
            <a:hlinkClick r:id="" action="ppaction://ole?verb=0"/>
            <a:extLst>
              <a:ext uri="{FF2B5EF4-FFF2-40B4-BE49-F238E27FC236}">
                <a16:creationId xmlns:a16="http://schemas.microsoft.com/office/drawing/2014/main" id="{74660A74-C878-4457-9E4E-007F9ACECE5F}"/>
              </a:ext>
            </a:extLst>
          </p:cNvPr>
          <p:cNvGraphicFramePr>
            <a:graphicFrameLocks noChangeAspect="1"/>
          </p:cNvGraphicFramePr>
          <p:nvPr/>
        </p:nvGraphicFramePr>
        <p:xfrm>
          <a:off x="2360613" y="862013"/>
          <a:ext cx="425450" cy="479425"/>
        </p:xfrm>
        <a:graphic>
          <a:graphicData uri="http://schemas.openxmlformats.org/presentationml/2006/ole">
            <mc:AlternateContent xmlns:mc="http://schemas.openxmlformats.org/markup-compatibility/2006">
              <mc:Choice xmlns:v="urn:schemas-microsoft-com:vml" Requires="v">
                <p:oleObj spid="_x0000_s44260" r:id="rId5" imgW="3733800" imgH="4171950" progId="Equation.KSEE3">
                  <p:embed/>
                </p:oleObj>
              </mc:Choice>
              <mc:Fallback>
                <p:oleObj r:id="rId5" imgW="3733800" imgH="4171950" progId="Equation.KSEE3">
                  <p:embed/>
                  <p:pic>
                    <p:nvPicPr>
                      <p:cNvPr id="0" name="对象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60613" y="862013"/>
                        <a:ext cx="425450"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4037" name="对象 7">
            <a:hlinkClick r:id="" action="ppaction://ole?verb=0"/>
            <a:extLst>
              <a:ext uri="{FF2B5EF4-FFF2-40B4-BE49-F238E27FC236}">
                <a16:creationId xmlns:a16="http://schemas.microsoft.com/office/drawing/2014/main" id="{D0308C8D-6AAF-4B08-8433-9274195AAD9C}"/>
              </a:ext>
            </a:extLst>
          </p:cNvPr>
          <p:cNvGraphicFramePr>
            <a:graphicFrameLocks noChangeAspect="1"/>
          </p:cNvGraphicFramePr>
          <p:nvPr/>
        </p:nvGraphicFramePr>
        <p:xfrm>
          <a:off x="2786063" y="1604963"/>
          <a:ext cx="1906587" cy="493712"/>
        </p:xfrm>
        <a:graphic>
          <a:graphicData uri="http://schemas.openxmlformats.org/presentationml/2006/ole">
            <mc:AlternateContent xmlns:mc="http://schemas.openxmlformats.org/markup-compatibility/2006">
              <mc:Choice xmlns:v="urn:schemas-microsoft-com:vml" Requires="v">
                <p:oleObj spid="_x0000_s44261" r:id="rId7" imgW="16021050" imgH="4171950" progId="Equation.KSEE3">
                  <p:embed/>
                </p:oleObj>
              </mc:Choice>
              <mc:Fallback>
                <p:oleObj r:id="rId7" imgW="16021050" imgH="4171950" progId="Equation.KSEE3">
                  <p:embed/>
                  <p:pic>
                    <p:nvPicPr>
                      <p:cNvPr id="0" name="对象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86063" y="1604963"/>
                        <a:ext cx="1906587" cy="49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44038" name="图片 8" descr="24">
            <a:extLst>
              <a:ext uri="{FF2B5EF4-FFF2-40B4-BE49-F238E27FC236}">
                <a16:creationId xmlns:a16="http://schemas.microsoft.com/office/drawing/2014/main" id="{8A585037-553C-4A3F-9E26-CB6F4ED0E2B4}"/>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1827213" y="2012950"/>
            <a:ext cx="5753100" cy="1228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44039" name="对象 9">
            <a:hlinkClick r:id="" action="ppaction://ole?verb=0"/>
            <a:extLst>
              <a:ext uri="{FF2B5EF4-FFF2-40B4-BE49-F238E27FC236}">
                <a16:creationId xmlns:a16="http://schemas.microsoft.com/office/drawing/2014/main" id="{B7BB04EB-51B5-4E65-91FC-8F97E53289D9}"/>
              </a:ext>
            </a:extLst>
          </p:cNvPr>
          <p:cNvGraphicFramePr>
            <a:graphicFrameLocks noChangeAspect="1"/>
          </p:cNvGraphicFramePr>
          <p:nvPr/>
        </p:nvGraphicFramePr>
        <p:xfrm>
          <a:off x="1187450" y="3675063"/>
          <a:ext cx="373063" cy="474662"/>
        </p:xfrm>
        <a:graphic>
          <a:graphicData uri="http://schemas.openxmlformats.org/presentationml/2006/ole">
            <mc:AlternateContent xmlns:mc="http://schemas.openxmlformats.org/markup-compatibility/2006">
              <mc:Choice xmlns:v="urn:schemas-microsoft-com:vml" Requires="v">
                <p:oleObj spid="_x0000_s44262" r:id="rId10" imgW="3295650" imgH="4171950" progId="Equation.KSEE3">
                  <p:embed/>
                </p:oleObj>
              </mc:Choice>
              <mc:Fallback>
                <p:oleObj r:id="rId10" imgW="3295650" imgH="4171950" progId="Equation.KSEE3">
                  <p:embed/>
                  <p:pic>
                    <p:nvPicPr>
                      <p:cNvPr id="0" name="对象 9"/>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187450" y="3675063"/>
                        <a:ext cx="373063" cy="474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4040" name="对象 10">
            <a:hlinkClick r:id="" action="ppaction://ole?verb=0"/>
            <a:extLst>
              <a:ext uri="{FF2B5EF4-FFF2-40B4-BE49-F238E27FC236}">
                <a16:creationId xmlns:a16="http://schemas.microsoft.com/office/drawing/2014/main" id="{B8DCD750-34C5-451C-8407-A1E110AC3E59}"/>
              </a:ext>
            </a:extLst>
          </p:cNvPr>
          <p:cNvGraphicFramePr>
            <a:graphicFrameLocks noChangeAspect="1"/>
          </p:cNvGraphicFramePr>
          <p:nvPr/>
        </p:nvGraphicFramePr>
        <p:xfrm>
          <a:off x="3109913" y="3649663"/>
          <a:ext cx="423862" cy="474662"/>
        </p:xfrm>
        <a:graphic>
          <a:graphicData uri="http://schemas.openxmlformats.org/presentationml/2006/ole">
            <mc:AlternateContent xmlns:mc="http://schemas.openxmlformats.org/markup-compatibility/2006">
              <mc:Choice xmlns:v="urn:schemas-microsoft-com:vml" Requires="v">
                <p:oleObj spid="_x0000_s44263" r:id="rId12" imgW="3733800" imgH="4171950" progId="Equation.KSEE3">
                  <p:embed/>
                </p:oleObj>
              </mc:Choice>
              <mc:Fallback>
                <p:oleObj r:id="rId12" imgW="3733800" imgH="4171950" progId="Equation.KSEE3">
                  <p:embed/>
                  <p:pic>
                    <p:nvPicPr>
                      <p:cNvPr id="0" name="对象 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09913" y="3649663"/>
                        <a:ext cx="423862" cy="474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4041" name="对象 11">
            <a:hlinkClick r:id="" action="ppaction://ole?verb=0"/>
            <a:extLst>
              <a:ext uri="{FF2B5EF4-FFF2-40B4-BE49-F238E27FC236}">
                <a16:creationId xmlns:a16="http://schemas.microsoft.com/office/drawing/2014/main" id="{9AA62971-089F-4816-8A21-469F3700BA7D}"/>
              </a:ext>
            </a:extLst>
          </p:cNvPr>
          <p:cNvGraphicFramePr>
            <a:graphicFrameLocks noChangeAspect="1"/>
          </p:cNvGraphicFramePr>
          <p:nvPr/>
        </p:nvGraphicFramePr>
        <p:xfrm>
          <a:off x="6373813" y="3646488"/>
          <a:ext cx="2097087" cy="503237"/>
        </p:xfrm>
        <a:graphic>
          <a:graphicData uri="http://schemas.openxmlformats.org/presentationml/2006/ole">
            <mc:AlternateContent xmlns:mc="http://schemas.openxmlformats.org/markup-compatibility/2006">
              <mc:Choice xmlns:v="urn:schemas-microsoft-com:vml" Requires="v">
                <p:oleObj spid="_x0000_s44264" r:id="rId13" imgW="17335500" imgH="4171950" progId="Equation.KSEE3">
                  <p:embed/>
                </p:oleObj>
              </mc:Choice>
              <mc:Fallback>
                <p:oleObj r:id="rId13" imgW="17335500" imgH="4171950" progId="Equation.KSEE3">
                  <p:embed/>
                  <p:pic>
                    <p:nvPicPr>
                      <p:cNvPr id="0" name="对象 11"/>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373813" y="3646488"/>
                        <a:ext cx="2097087" cy="50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文本框 1">
            <a:extLst>
              <a:ext uri="{FF2B5EF4-FFF2-40B4-BE49-F238E27FC236}">
                <a16:creationId xmlns:a16="http://schemas.microsoft.com/office/drawing/2014/main" id="{317E195A-1CDC-4E70-ABC0-AC725B5D32E8}"/>
              </a:ext>
            </a:extLst>
          </p:cNvPr>
          <p:cNvSpPr txBox="1"/>
          <p:nvPr/>
        </p:nvSpPr>
        <p:spPr>
          <a:xfrm>
            <a:off x="107950" y="4403725"/>
            <a:ext cx="8964613" cy="1754188"/>
          </a:xfrm>
          <a:prstGeom prst="rect">
            <a:avLst/>
          </a:prstGeom>
          <a:solidFill>
            <a:schemeClr val="accent1">
              <a:lumMod val="20000"/>
              <a:lumOff val="80000"/>
            </a:schemeClr>
          </a:solidFill>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2"/>
                </a:solidFill>
                <a:latin typeface="微软雅黑" panose="020B0503020204020204" pitchFamily="34" charset="-122"/>
                <a:ea typeface="微软雅黑" panose="020B0503020204020204" pitchFamily="34" charset="-122"/>
              </a:defRPr>
            </a:lvl1pPr>
            <a:lvl2pPr marL="742950" indent="-285750">
              <a:spcBef>
                <a:spcPct val="20000"/>
              </a:spcBef>
              <a:buClr>
                <a:schemeClr val="folHlink"/>
              </a:buClr>
              <a:buSzPct val="60000"/>
              <a:buFont typeface="Wingdings" panose="05000000000000000000" pitchFamily="2" charset="2"/>
              <a:buChar char="n"/>
              <a:defRPr sz="2800">
                <a:solidFill>
                  <a:schemeClr val="tx2"/>
                </a:solidFill>
                <a:latin typeface="微软雅黑" panose="020B0503020204020204" pitchFamily="34" charset="-122"/>
                <a:ea typeface="微软雅黑" panose="020B0503020204020204" pitchFamily="34"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tx2"/>
                </a:solidFill>
                <a:latin typeface="微软雅黑" panose="020B0503020204020204" pitchFamily="34" charset="-122"/>
                <a:ea typeface="微软雅黑" panose="020B0503020204020204" pitchFamily="34" charset="-122"/>
              </a:defRPr>
            </a:lvl3pPr>
            <a:lvl4pPr marL="16002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4pPr>
            <a:lvl5pPr marL="20574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9pPr>
          </a:lstStyle>
          <a:p>
            <a:pPr>
              <a:lnSpc>
                <a:spcPct val="150000"/>
              </a:lnSpc>
              <a:spcBef>
                <a:spcPct val="0"/>
              </a:spcBef>
              <a:buClrTx/>
              <a:buSzTx/>
              <a:buFontTx/>
              <a:buNone/>
              <a:defRPr/>
            </a:pPr>
            <a:r>
              <a:rPr lang="zh-CN" altLang="en-US" sz="2400">
                <a:solidFill>
                  <a:schemeClr val="tx1"/>
                </a:solidFill>
              </a:rPr>
              <a:t>      引理</a:t>
            </a:r>
            <a:r>
              <a:rPr lang="en-US" altLang="zh-CN" sz="2400">
                <a:solidFill>
                  <a:schemeClr val="tx1"/>
                </a:solidFill>
              </a:rPr>
              <a:t>26.2</a:t>
            </a:r>
            <a:r>
              <a:rPr lang="zh-CN" altLang="en-US" sz="2400">
                <a:solidFill>
                  <a:schemeClr val="tx1"/>
                </a:solidFill>
              </a:rPr>
              <a:t>告诉我们，</a:t>
            </a:r>
            <a:r>
              <a:rPr lang="en-US" altLang="zh-CN" sz="2400">
                <a:solidFill>
                  <a:schemeClr val="tx1"/>
                </a:solidFill>
              </a:rPr>
              <a:t>G</a:t>
            </a:r>
            <a:r>
              <a:rPr lang="zh-CN" altLang="en-US" sz="2400">
                <a:solidFill>
                  <a:schemeClr val="tx1"/>
                </a:solidFill>
              </a:rPr>
              <a:t>的残存网络</a:t>
            </a:r>
            <a:r>
              <a:rPr lang="en-US" altLang="zh-CN" sz="2400">
                <a:solidFill>
                  <a:schemeClr val="tx1"/>
                </a:solidFill>
              </a:rPr>
              <a:t>G' </a:t>
            </a:r>
            <a:r>
              <a:rPr lang="zh-CN" altLang="en-US" sz="2400">
                <a:solidFill>
                  <a:schemeClr val="tx1"/>
                </a:solidFill>
              </a:rPr>
              <a:t>中，一个合法的流</a:t>
            </a:r>
            <a:r>
              <a:rPr lang="en-US" altLang="zh-CN" sz="2400" i="1">
                <a:solidFill>
                  <a:schemeClr val="tx1"/>
                </a:solidFill>
              </a:rPr>
              <a:t>f' </a:t>
            </a:r>
            <a:r>
              <a:rPr lang="zh-CN" altLang="en-US" sz="2400">
                <a:solidFill>
                  <a:schemeClr val="tx1"/>
                </a:solidFill>
              </a:rPr>
              <a:t>怎么去找：</a:t>
            </a:r>
            <a:r>
              <a:rPr lang="en-US" altLang="zh-CN" sz="2400" b="1" i="1">
                <a:solidFill>
                  <a:schemeClr val="tx1"/>
                </a:solidFill>
              </a:rPr>
              <a:t>f</a:t>
            </a:r>
            <a:r>
              <a:rPr lang="en-US" altLang="zh-CN" sz="2400" b="1" i="1" baseline="-25000">
                <a:solidFill>
                  <a:schemeClr val="tx1"/>
                </a:solidFill>
              </a:rPr>
              <a:t>p </a:t>
            </a:r>
            <a:r>
              <a:rPr lang="zh-CN" altLang="en-US" sz="2400" b="1">
                <a:solidFill>
                  <a:schemeClr val="tx1"/>
                </a:solidFill>
              </a:rPr>
              <a:t>就是这样的一个合法的流。</a:t>
            </a:r>
            <a:endParaRPr lang="en-US" altLang="zh-CN" sz="2400" b="1">
              <a:solidFill>
                <a:schemeClr val="tx1"/>
              </a:solidFill>
            </a:endParaRPr>
          </a:p>
          <a:p>
            <a:pPr>
              <a:lnSpc>
                <a:spcPct val="150000"/>
              </a:lnSpc>
              <a:spcBef>
                <a:spcPct val="0"/>
              </a:spcBef>
              <a:buClrTx/>
              <a:buSzTx/>
              <a:buFontTx/>
              <a:buNone/>
              <a:defRPr/>
            </a:pPr>
            <a:r>
              <a:rPr lang="en-US" altLang="zh-CN" sz="2400">
                <a:solidFill>
                  <a:schemeClr val="tx1"/>
                </a:solidFill>
              </a:rPr>
              <a:t>      </a:t>
            </a:r>
            <a:r>
              <a:rPr lang="zh-CN" altLang="en-US" sz="2400" b="1">
                <a:solidFill>
                  <a:srgbClr val="0000FF"/>
                </a:solidFill>
              </a:rPr>
              <a:t>所以可以用</a:t>
            </a:r>
            <a:r>
              <a:rPr lang="en-US" altLang="zh-CN" sz="2400" b="1" i="1">
                <a:solidFill>
                  <a:srgbClr val="0000FF"/>
                </a:solidFill>
              </a:rPr>
              <a:t>f</a:t>
            </a:r>
            <a:r>
              <a:rPr lang="en-US" altLang="zh-CN" sz="2400" b="1" i="1" baseline="-25000">
                <a:solidFill>
                  <a:srgbClr val="0000FF"/>
                </a:solidFill>
              </a:rPr>
              <a:t>p </a:t>
            </a:r>
            <a:r>
              <a:rPr lang="zh-CN" altLang="en-US" sz="2400" b="1">
                <a:solidFill>
                  <a:srgbClr val="0000FF"/>
                </a:solidFill>
              </a:rPr>
              <a:t>为</a:t>
            </a:r>
            <a:r>
              <a:rPr lang="en-US" altLang="zh-CN" sz="2400" b="1" i="1">
                <a:solidFill>
                  <a:srgbClr val="0000FF"/>
                </a:solidFill>
              </a:rPr>
              <a:t>f </a:t>
            </a:r>
            <a:r>
              <a:rPr lang="zh-CN" altLang="en-US" sz="2400" b="1">
                <a:solidFill>
                  <a:srgbClr val="0000FF"/>
                </a:solidFill>
              </a:rPr>
              <a:t>进行递增计算。</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文本框 1">
            <a:extLst>
              <a:ext uri="{FF2B5EF4-FFF2-40B4-BE49-F238E27FC236}">
                <a16:creationId xmlns:a16="http://schemas.microsoft.com/office/drawing/2014/main" id="{D1CD289C-A8CD-4BEE-B03D-B014AB86C676}"/>
              </a:ext>
            </a:extLst>
          </p:cNvPr>
          <p:cNvSpPr txBox="1">
            <a:spLocks noChangeArrowheads="1"/>
          </p:cNvSpPr>
          <p:nvPr/>
        </p:nvSpPr>
        <p:spPr bwMode="auto">
          <a:xfrm>
            <a:off x="0" y="392113"/>
            <a:ext cx="9144000" cy="13843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971675" indent="-1971675">
              <a:spcBef>
                <a:spcPct val="20000"/>
              </a:spcBef>
              <a:buClr>
                <a:schemeClr val="folHlink"/>
              </a:buClr>
              <a:buSzPct val="60000"/>
              <a:buFont typeface="Wingdings" panose="05000000000000000000" pitchFamily="2" charset="2"/>
              <a:buChar char="n"/>
              <a:defRPr sz="3200">
                <a:solidFill>
                  <a:schemeClr val="tx2"/>
                </a:solidFill>
                <a:latin typeface="微软雅黑" panose="020B0503020204020204" pitchFamily="34" charset="-122"/>
                <a:ea typeface="微软雅黑" panose="020B0503020204020204" pitchFamily="34" charset="-122"/>
              </a:defRPr>
            </a:lvl1pPr>
            <a:lvl2pPr marL="742950" indent="-285750">
              <a:spcBef>
                <a:spcPct val="20000"/>
              </a:spcBef>
              <a:buClr>
                <a:schemeClr val="folHlink"/>
              </a:buClr>
              <a:buSzPct val="60000"/>
              <a:buFont typeface="Wingdings" panose="05000000000000000000" pitchFamily="2" charset="2"/>
              <a:buChar char="n"/>
              <a:defRPr sz="2800">
                <a:solidFill>
                  <a:schemeClr val="tx2"/>
                </a:solidFill>
                <a:latin typeface="微软雅黑" panose="020B0503020204020204" pitchFamily="34" charset="-122"/>
                <a:ea typeface="微软雅黑" panose="020B0503020204020204" pitchFamily="34"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tx2"/>
                </a:solidFill>
                <a:latin typeface="微软雅黑" panose="020B0503020204020204" pitchFamily="34" charset="-122"/>
                <a:ea typeface="微软雅黑" panose="020B0503020204020204" pitchFamily="34" charset="-122"/>
              </a:defRPr>
            </a:lvl3pPr>
            <a:lvl4pPr marL="16002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4pPr>
            <a:lvl5pPr marL="20574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9pPr>
          </a:lstStyle>
          <a:p>
            <a:pPr>
              <a:lnSpc>
                <a:spcPct val="150000"/>
              </a:lnSpc>
              <a:spcBef>
                <a:spcPct val="0"/>
              </a:spcBef>
              <a:buClrTx/>
              <a:buSzTx/>
              <a:buFont typeface="Arial" panose="020B0604020202020204" pitchFamily="34" charset="0"/>
              <a:buNone/>
            </a:pPr>
            <a:r>
              <a:rPr lang="zh-CN" altLang="en-US" sz="2800" b="1">
                <a:solidFill>
                  <a:schemeClr val="tx1"/>
                </a:solidFill>
              </a:rPr>
              <a:t>     的作用</a:t>
            </a:r>
            <a:r>
              <a:rPr lang="zh-CN" altLang="en-US" sz="2800">
                <a:solidFill>
                  <a:schemeClr val="tx1"/>
                </a:solidFill>
              </a:rPr>
              <a:t>：将流</a:t>
            </a:r>
            <a:r>
              <a:rPr lang="en-US" altLang="zh-CN" sz="2800" i="1">
                <a:solidFill>
                  <a:schemeClr val="tx1"/>
                </a:solidFill>
              </a:rPr>
              <a:t>f </a:t>
            </a:r>
            <a:r>
              <a:rPr lang="zh-CN" altLang="en-US" sz="2800">
                <a:solidFill>
                  <a:schemeClr val="tx1"/>
                </a:solidFill>
              </a:rPr>
              <a:t>增加    的量，得到的仍是</a:t>
            </a:r>
            <a:r>
              <a:rPr lang="en-US" altLang="zh-CN" sz="2800">
                <a:solidFill>
                  <a:schemeClr val="tx1"/>
                </a:solidFill>
              </a:rPr>
              <a:t>G</a:t>
            </a:r>
            <a:r>
              <a:rPr lang="zh-CN" altLang="en-US" sz="2800">
                <a:solidFill>
                  <a:schemeClr val="tx1"/>
                </a:solidFill>
              </a:rPr>
              <a:t>的一个流，且</a:t>
            </a:r>
            <a:r>
              <a:rPr lang="zh-CN" altLang="en-US" sz="2800" b="1">
                <a:solidFill>
                  <a:schemeClr val="tx1"/>
                </a:solidFill>
              </a:rPr>
              <a:t>该流的值更加接近最大值</a:t>
            </a:r>
            <a:r>
              <a:rPr lang="zh-CN" altLang="en-US" sz="2800">
                <a:solidFill>
                  <a:schemeClr val="tx1"/>
                </a:solidFill>
              </a:rPr>
              <a:t>。</a:t>
            </a:r>
            <a:endParaRPr lang="en-US" altLang="zh-CN" sz="2800">
              <a:solidFill>
                <a:schemeClr val="tx1"/>
              </a:solidFill>
            </a:endParaRPr>
          </a:p>
        </p:txBody>
      </p:sp>
      <p:graphicFrame>
        <p:nvGraphicFramePr>
          <p:cNvPr id="45059" name="对象 9">
            <a:hlinkClick r:id="" action="ppaction://ole?verb=0"/>
            <a:extLst>
              <a:ext uri="{FF2B5EF4-FFF2-40B4-BE49-F238E27FC236}">
                <a16:creationId xmlns:a16="http://schemas.microsoft.com/office/drawing/2014/main" id="{70C65A9D-ED73-4374-ABE2-BA2B85D1053F}"/>
              </a:ext>
            </a:extLst>
          </p:cNvPr>
          <p:cNvGraphicFramePr>
            <a:graphicFrameLocks noChangeAspect="1"/>
          </p:cNvGraphicFramePr>
          <p:nvPr/>
        </p:nvGraphicFramePr>
        <p:xfrm>
          <a:off x="184150" y="574675"/>
          <a:ext cx="373063" cy="474663"/>
        </p:xfrm>
        <a:graphic>
          <a:graphicData uri="http://schemas.openxmlformats.org/presentationml/2006/ole">
            <mc:AlternateContent xmlns:mc="http://schemas.openxmlformats.org/markup-compatibility/2006">
              <mc:Choice xmlns:v="urn:schemas-microsoft-com:vml" Requires="v">
                <p:oleObj spid="_x0000_s45181" r:id="rId3" imgW="3295650" imgH="4171950" progId="Equation.KSEE3">
                  <p:embed/>
                </p:oleObj>
              </mc:Choice>
              <mc:Fallback>
                <p:oleObj r:id="rId3" imgW="3295650" imgH="4171950" progId="Equation.KSEE3">
                  <p:embed/>
                  <p:pic>
                    <p:nvPicPr>
                      <p:cNvPr id="0" name="对象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4150" y="574675"/>
                        <a:ext cx="373063" cy="474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5060" name="对象 9">
            <a:hlinkClick r:id="" action="ppaction://ole?verb=0"/>
            <a:extLst>
              <a:ext uri="{FF2B5EF4-FFF2-40B4-BE49-F238E27FC236}">
                <a16:creationId xmlns:a16="http://schemas.microsoft.com/office/drawing/2014/main" id="{5D4EDDFA-B52B-4EB6-AF18-D22214072C98}"/>
              </a:ext>
            </a:extLst>
          </p:cNvPr>
          <p:cNvGraphicFramePr>
            <a:graphicFrameLocks noChangeAspect="1"/>
          </p:cNvGraphicFramePr>
          <p:nvPr/>
        </p:nvGraphicFramePr>
        <p:xfrm>
          <a:off x="3708400" y="519113"/>
          <a:ext cx="431800" cy="547687"/>
        </p:xfrm>
        <a:graphic>
          <a:graphicData uri="http://schemas.openxmlformats.org/presentationml/2006/ole">
            <mc:AlternateContent xmlns:mc="http://schemas.openxmlformats.org/markup-compatibility/2006">
              <mc:Choice xmlns:v="urn:schemas-microsoft-com:vml" Requires="v">
                <p:oleObj spid="_x0000_s45182" r:id="rId5" imgW="3295650" imgH="4171950" progId="Equation.KSEE3">
                  <p:embed/>
                </p:oleObj>
              </mc:Choice>
              <mc:Fallback>
                <p:oleObj r:id="rId5" imgW="3295650" imgH="4171950" progId="Equation.KSEE3">
                  <p:embed/>
                  <p:pic>
                    <p:nvPicPr>
                      <p:cNvPr id="0" name="对象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08400" y="519113"/>
                        <a:ext cx="431800" cy="547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45061" name="图片 6" descr="23">
            <a:extLst>
              <a:ext uri="{FF2B5EF4-FFF2-40B4-BE49-F238E27FC236}">
                <a16:creationId xmlns:a16="http://schemas.microsoft.com/office/drawing/2014/main" id="{4FA5FB81-965D-4812-84E9-97339A403357}"/>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53988" y="4724400"/>
            <a:ext cx="4559300" cy="2017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062" name="图片 1">
            <a:extLst>
              <a:ext uri="{FF2B5EF4-FFF2-40B4-BE49-F238E27FC236}">
                <a16:creationId xmlns:a16="http://schemas.microsoft.com/office/drawing/2014/main" id="{D82276F6-24A9-49F9-8E96-8ACA323101E5}"/>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4127500" y="3173413"/>
            <a:ext cx="4945063" cy="212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063" name="图片 5" descr="22">
            <a:extLst>
              <a:ext uri="{FF2B5EF4-FFF2-40B4-BE49-F238E27FC236}">
                <a16:creationId xmlns:a16="http://schemas.microsoft.com/office/drawing/2014/main" id="{73AF9970-946C-4827-BA79-06CBA7C3953A}"/>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236538" y="1720850"/>
            <a:ext cx="4394200" cy="2049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文本框 13">
            <a:extLst>
              <a:ext uri="{FF2B5EF4-FFF2-40B4-BE49-F238E27FC236}">
                <a16:creationId xmlns:a16="http://schemas.microsoft.com/office/drawing/2014/main" id="{ED49BE86-374A-490D-A326-DDF8A761D59D}"/>
              </a:ext>
            </a:extLst>
          </p:cNvPr>
          <p:cNvSpPr txBox="1">
            <a:spLocks noChangeArrowheads="1"/>
          </p:cNvSpPr>
          <p:nvPr/>
        </p:nvSpPr>
        <p:spPr bwMode="auto">
          <a:xfrm>
            <a:off x="1862138" y="3735388"/>
            <a:ext cx="1023937" cy="369887"/>
          </a:xfrm>
          <a:prstGeom prst="rect">
            <a:avLst/>
          </a:prstGeom>
          <a:solidFill>
            <a:schemeClr val="accent1">
              <a:lumMod val="20000"/>
              <a:lumOff val="80000"/>
            </a:schemeClr>
          </a:solidFill>
          <a:ln>
            <a:noFill/>
          </a:ln>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2"/>
                </a:solidFill>
                <a:latin typeface="微软雅黑" panose="020B0503020204020204" pitchFamily="34" charset="-122"/>
                <a:ea typeface="微软雅黑" panose="020B0503020204020204" pitchFamily="34" charset="-122"/>
              </a:defRPr>
            </a:lvl1pPr>
            <a:lvl2pPr marL="742950" indent="-285750">
              <a:spcBef>
                <a:spcPct val="20000"/>
              </a:spcBef>
              <a:buClr>
                <a:schemeClr val="folHlink"/>
              </a:buClr>
              <a:buSzPct val="60000"/>
              <a:buFont typeface="Wingdings" panose="05000000000000000000" pitchFamily="2" charset="2"/>
              <a:buChar char="n"/>
              <a:defRPr sz="2800">
                <a:solidFill>
                  <a:schemeClr val="tx2"/>
                </a:solidFill>
                <a:latin typeface="微软雅黑" panose="020B0503020204020204" pitchFamily="34" charset="-122"/>
                <a:ea typeface="微软雅黑" panose="020B0503020204020204" pitchFamily="34"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tx2"/>
                </a:solidFill>
                <a:latin typeface="微软雅黑" panose="020B0503020204020204" pitchFamily="34" charset="-122"/>
                <a:ea typeface="微软雅黑" panose="020B0503020204020204" pitchFamily="34" charset="-122"/>
              </a:defRPr>
            </a:lvl3pPr>
            <a:lvl4pPr marL="16002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4pPr>
            <a:lvl5pPr marL="20574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9pPr>
          </a:lstStyle>
          <a:p>
            <a:pPr algn="ctr" eaLnBrk="1" hangingPunct="1">
              <a:spcBef>
                <a:spcPct val="0"/>
              </a:spcBef>
              <a:buClrTx/>
              <a:buSzTx/>
              <a:buFont typeface="Arial" panose="020B0604020202020204" pitchFamily="34" charset="0"/>
              <a:buNone/>
              <a:defRPr/>
            </a:pPr>
            <a:r>
              <a:rPr lang="zh-CN" altLang="en-US" sz="1800">
                <a:solidFill>
                  <a:schemeClr val="tx1"/>
                </a:solidFill>
              </a:rPr>
              <a:t>流网络</a:t>
            </a:r>
          </a:p>
        </p:txBody>
      </p:sp>
      <p:grpSp>
        <p:nvGrpSpPr>
          <p:cNvPr id="45065" name="组合 1">
            <a:extLst>
              <a:ext uri="{FF2B5EF4-FFF2-40B4-BE49-F238E27FC236}">
                <a16:creationId xmlns:a16="http://schemas.microsoft.com/office/drawing/2014/main" id="{3464D312-2636-4B8E-B868-7438F5C7BE4F}"/>
              </a:ext>
            </a:extLst>
          </p:cNvPr>
          <p:cNvGrpSpPr>
            <a:grpSpLocks/>
          </p:cNvGrpSpPr>
          <p:nvPr/>
        </p:nvGrpSpPr>
        <p:grpSpPr bwMode="auto">
          <a:xfrm>
            <a:off x="5453063" y="5334000"/>
            <a:ext cx="2913062" cy="404813"/>
            <a:chOff x="5940425" y="5392738"/>
            <a:chExt cx="2913063" cy="404812"/>
          </a:xfrm>
        </p:grpSpPr>
        <p:sp>
          <p:nvSpPr>
            <p:cNvPr id="16" name="文本框 13">
              <a:extLst>
                <a:ext uri="{FF2B5EF4-FFF2-40B4-BE49-F238E27FC236}">
                  <a16:creationId xmlns:a16="http://schemas.microsoft.com/office/drawing/2014/main" id="{233C3D09-4213-411F-8625-5375546AA2E6}"/>
                </a:ext>
              </a:extLst>
            </p:cNvPr>
            <p:cNvSpPr txBox="1">
              <a:spLocks noChangeArrowheads="1"/>
            </p:cNvSpPr>
            <p:nvPr/>
          </p:nvSpPr>
          <p:spPr bwMode="auto">
            <a:xfrm>
              <a:off x="5940425" y="5392738"/>
              <a:ext cx="2913063" cy="368299"/>
            </a:xfrm>
            <a:prstGeom prst="rect">
              <a:avLst/>
            </a:prstGeom>
            <a:solidFill>
              <a:schemeClr val="accent1">
                <a:lumMod val="20000"/>
                <a:lumOff val="80000"/>
              </a:schemeClr>
            </a:solidFill>
            <a:ln>
              <a:noFill/>
            </a:ln>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2"/>
                  </a:solidFill>
                  <a:latin typeface="微软雅黑" panose="020B0503020204020204" pitchFamily="34" charset="-122"/>
                  <a:ea typeface="微软雅黑" panose="020B0503020204020204" pitchFamily="34" charset="-122"/>
                </a:defRPr>
              </a:lvl1pPr>
              <a:lvl2pPr marL="742950" indent="-285750">
                <a:spcBef>
                  <a:spcPct val="20000"/>
                </a:spcBef>
                <a:buClr>
                  <a:schemeClr val="folHlink"/>
                </a:buClr>
                <a:buSzPct val="60000"/>
                <a:buFont typeface="Wingdings" panose="05000000000000000000" pitchFamily="2" charset="2"/>
                <a:buChar char="n"/>
                <a:defRPr sz="2800">
                  <a:solidFill>
                    <a:schemeClr val="tx2"/>
                  </a:solidFill>
                  <a:latin typeface="微软雅黑" panose="020B0503020204020204" pitchFamily="34" charset="-122"/>
                  <a:ea typeface="微软雅黑" panose="020B0503020204020204" pitchFamily="34"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tx2"/>
                  </a:solidFill>
                  <a:latin typeface="微软雅黑" panose="020B0503020204020204" pitchFamily="34" charset="-122"/>
                  <a:ea typeface="微软雅黑" panose="020B0503020204020204" pitchFamily="34" charset="-122"/>
                </a:defRPr>
              </a:lvl3pPr>
              <a:lvl4pPr marL="16002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4pPr>
              <a:lvl5pPr marL="20574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9pPr>
            </a:lstStyle>
            <a:p>
              <a:pPr algn="ctr" eaLnBrk="1" hangingPunct="1">
                <a:spcBef>
                  <a:spcPct val="0"/>
                </a:spcBef>
                <a:buClrTx/>
                <a:buSzTx/>
                <a:buFont typeface="Arial" panose="020B0604020202020204" pitchFamily="34" charset="0"/>
                <a:buNone/>
                <a:defRPr/>
              </a:pPr>
              <a:r>
                <a:rPr lang="zh-CN" altLang="en-US" sz="1800">
                  <a:solidFill>
                    <a:schemeClr val="tx1"/>
                  </a:solidFill>
                </a:rPr>
                <a:t>用      增加流量后的流网络</a:t>
              </a:r>
            </a:p>
          </p:txBody>
        </p:sp>
        <p:graphicFrame>
          <p:nvGraphicFramePr>
            <p:cNvPr id="45072" name="对象 9">
              <a:hlinkClick r:id="" action="ppaction://ole?verb=0"/>
              <a:extLst>
                <a:ext uri="{FF2B5EF4-FFF2-40B4-BE49-F238E27FC236}">
                  <a16:creationId xmlns:a16="http://schemas.microsoft.com/office/drawing/2014/main" id="{4B7478CD-D89B-46BB-96FB-D620802444CA}"/>
                </a:ext>
              </a:extLst>
            </p:cNvPr>
            <p:cNvGraphicFramePr>
              <a:graphicFrameLocks noChangeAspect="1"/>
            </p:cNvGraphicFramePr>
            <p:nvPr/>
          </p:nvGraphicFramePr>
          <p:xfrm>
            <a:off x="6296025" y="5392738"/>
            <a:ext cx="319088" cy="404812"/>
          </p:xfrm>
          <a:graphic>
            <a:graphicData uri="http://schemas.openxmlformats.org/presentationml/2006/ole">
              <mc:AlternateContent xmlns:mc="http://schemas.openxmlformats.org/markup-compatibility/2006">
                <mc:Choice xmlns:v="urn:schemas-microsoft-com:vml" Requires="v">
                  <p:oleObj spid="_x0000_s45183" r:id="rId9" imgW="3295650" imgH="4171950" progId="Equation.KSEE3">
                    <p:embed/>
                  </p:oleObj>
                </mc:Choice>
                <mc:Fallback>
                  <p:oleObj r:id="rId9" imgW="3295650" imgH="4171950" progId="Equation.KSEE3">
                    <p:embed/>
                    <p:pic>
                      <p:nvPicPr>
                        <p:cNvPr id="0" name="对象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96025" y="5392738"/>
                          <a:ext cx="319088" cy="40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18" name="文本框 13">
            <a:extLst>
              <a:ext uri="{FF2B5EF4-FFF2-40B4-BE49-F238E27FC236}">
                <a16:creationId xmlns:a16="http://schemas.microsoft.com/office/drawing/2014/main" id="{151ED26A-E755-466B-B94B-5AACF52BD15F}"/>
              </a:ext>
            </a:extLst>
          </p:cNvPr>
          <p:cNvSpPr txBox="1">
            <a:spLocks noChangeArrowheads="1"/>
          </p:cNvSpPr>
          <p:nvPr/>
        </p:nvSpPr>
        <p:spPr bwMode="auto">
          <a:xfrm>
            <a:off x="422275" y="4308475"/>
            <a:ext cx="1314450" cy="368300"/>
          </a:xfrm>
          <a:prstGeom prst="rect">
            <a:avLst/>
          </a:prstGeom>
          <a:solidFill>
            <a:schemeClr val="accent1">
              <a:lumMod val="20000"/>
              <a:lumOff val="80000"/>
            </a:schemeClr>
          </a:solidFill>
          <a:ln>
            <a:noFill/>
          </a:ln>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2"/>
                </a:solidFill>
                <a:latin typeface="微软雅黑" panose="020B0503020204020204" pitchFamily="34" charset="-122"/>
                <a:ea typeface="微软雅黑" panose="020B0503020204020204" pitchFamily="34" charset="-122"/>
              </a:defRPr>
            </a:lvl1pPr>
            <a:lvl2pPr marL="742950" indent="-285750">
              <a:spcBef>
                <a:spcPct val="20000"/>
              </a:spcBef>
              <a:buClr>
                <a:schemeClr val="folHlink"/>
              </a:buClr>
              <a:buSzPct val="60000"/>
              <a:buFont typeface="Wingdings" panose="05000000000000000000" pitchFamily="2" charset="2"/>
              <a:buChar char="n"/>
              <a:defRPr sz="2800">
                <a:solidFill>
                  <a:schemeClr val="tx2"/>
                </a:solidFill>
                <a:latin typeface="微软雅黑" panose="020B0503020204020204" pitchFamily="34" charset="-122"/>
                <a:ea typeface="微软雅黑" panose="020B0503020204020204" pitchFamily="34"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tx2"/>
                </a:solidFill>
                <a:latin typeface="微软雅黑" panose="020B0503020204020204" pitchFamily="34" charset="-122"/>
                <a:ea typeface="微软雅黑" panose="020B0503020204020204" pitchFamily="34" charset="-122"/>
              </a:defRPr>
            </a:lvl3pPr>
            <a:lvl4pPr marL="16002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4pPr>
            <a:lvl5pPr marL="20574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9pPr>
          </a:lstStyle>
          <a:p>
            <a:pPr algn="ctr" eaLnBrk="1" hangingPunct="1">
              <a:spcBef>
                <a:spcPct val="0"/>
              </a:spcBef>
              <a:buClrTx/>
              <a:buSzTx/>
              <a:buFont typeface="Arial" panose="020B0604020202020204" pitchFamily="34" charset="0"/>
              <a:buNone/>
              <a:defRPr/>
            </a:pPr>
            <a:r>
              <a:rPr lang="zh-CN" altLang="en-US" sz="1800" dirty="0">
                <a:solidFill>
                  <a:schemeClr val="tx1"/>
                </a:solidFill>
              </a:rPr>
              <a:t>增广路径</a:t>
            </a:r>
          </a:p>
        </p:txBody>
      </p:sp>
      <p:cxnSp>
        <p:nvCxnSpPr>
          <p:cNvPr id="45067" name="直接箭头连接符 2">
            <a:extLst>
              <a:ext uri="{FF2B5EF4-FFF2-40B4-BE49-F238E27FC236}">
                <a16:creationId xmlns:a16="http://schemas.microsoft.com/office/drawing/2014/main" id="{2E6C0FEA-20DB-462C-B2FD-B9B922AF32F9}"/>
              </a:ext>
            </a:extLst>
          </p:cNvPr>
          <p:cNvCxnSpPr>
            <a:cxnSpLocks noChangeShapeType="1"/>
          </p:cNvCxnSpPr>
          <p:nvPr/>
        </p:nvCxnSpPr>
        <p:spPr bwMode="auto">
          <a:xfrm>
            <a:off x="1563688" y="4629150"/>
            <a:ext cx="1152525" cy="720725"/>
          </a:xfrm>
          <a:prstGeom prst="straightConnector1">
            <a:avLst/>
          </a:prstGeom>
          <a:noFill/>
          <a:ln w="57150" algn="ctr">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5068" name="矩形 3">
            <a:extLst>
              <a:ext uri="{FF2B5EF4-FFF2-40B4-BE49-F238E27FC236}">
                <a16:creationId xmlns:a16="http://schemas.microsoft.com/office/drawing/2014/main" id="{5F72B5F6-CB27-44E9-86BC-37DF1255371B}"/>
              </a:ext>
            </a:extLst>
          </p:cNvPr>
          <p:cNvSpPr>
            <a:spLocks noChangeArrowheads="1"/>
          </p:cNvSpPr>
          <p:nvPr/>
        </p:nvSpPr>
        <p:spPr bwMode="auto">
          <a:xfrm rot="-2681962">
            <a:off x="1825625" y="2754313"/>
            <a:ext cx="1200150" cy="93662"/>
          </a:xfrm>
          <a:prstGeom prst="rect">
            <a:avLst/>
          </a:prstGeom>
          <a:solidFill>
            <a:srgbClr val="0000FF">
              <a:alpha val="34117"/>
            </a:srgbClr>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2"/>
                </a:solidFill>
                <a:latin typeface="微软雅黑" panose="020B0503020204020204" pitchFamily="34" charset="-122"/>
                <a:ea typeface="微软雅黑" panose="020B0503020204020204" pitchFamily="34" charset="-122"/>
              </a:defRPr>
            </a:lvl1pPr>
            <a:lvl2pPr marL="742950" indent="-285750">
              <a:spcBef>
                <a:spcPct val="20000"/>
              </a:spcBef>
              <a:buClr>
                <a:schemeClr val="folHlink"/>
              </a:buClr>
              <a:buSzPct val="60000"/>
              <a:buFont typeface="Wingdings" panose="05000000000000000000" pitchFamily="2" charset="2"/>
              <a:buChar char="n"/>
              <a:defRPr sz="2800">
                <a:solidFill>
                  <a:schemeClr val="tx2"/>
                </a:solidFill>
                <a:latin typeface="微软雅黑" panose="020B0503020204020204" pitchFamily="34" charset="-122"/>
                <a:ea typeface="微软雅黑" panose="020B0503020204020204" pitchFamily="34"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tx2"/>
                </a:solidFill>
                <a:latin typeface="微软雅黑" panose="020B0503020204020204" pitchFamily="34" charset="-122"/>
                <a:ea typeface="微软雅黑" panose="020B0503020204020204" pitchFamily="34" charset="-122"/>
              </a:defRPr>
            </a:lvl3pPr>
            <a:lvl4pPr marL="16002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4pPr>
            <a:lvl5pPr marL="20574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9pPr>
          </a:lstStyle>
          <a:p>
            <a:pPr>
              <a:spcBef>
                <a:spcPct val="0"/>
              </a:spcBef>
              <a:buClrTx/>
              <a:buSzTx/>
              <a:buFont typeface="Arial" panose="020B0604020202020204" pitchFamily="34" charset="0"/>
              <a:buNone/>
            </a:pPr>
            <a:endParaRPr lang="zh-CN" altLang="en-US" sz="1800">
              <a:solidFill>
                <a:schemeClr val="tx1"/>
              </a:solidFill>
              <a:latin typeface="Arial" panose="020B0604020202020204" pitchFamily="34" charset="0"/>
              <a:ea typeface="宋体" panose="02010600030101010101" pitchFamily="2" charset="-122"/>
            </a:endParaRPr>
          </a:p>
        </p:txBody>
      </p:sp>
      <p:sp>
        <p:nvSpPr>
          <p:cNvPr id="45069" name="矩形 21">
            <a:extLst>
              <a:ext uri="{FF2B5EF4-FFF2-40B4-BE49-F238E27FC236}">
                <a16:creationId xmlns:a16="http://schemas.microsoft.com/office/drawing/2014/main" id="{CC1CBCC2-C10C-404D-BA24-687D919FF119}"/>
              </a:ext>
            </a:extLst>
          </p:cNvPr>
          <p:cNvSpPr>
            <a:spLocks noChangeArrowheads="1"/>
          </p:cNvSpPr>
          <p:nvPr/>
        </p:nvSpPr>
        <p:spPr bwMode="auto">
          <a:xfrm rot="-2681962">
            <a:off x="1825625" y="5678488"/>
            <a:ext cx="1200150" cy="92075"/>
          </a:xfrm>
          <a:prstGeom prst="rect">
            <a:avLst/>
          </a:prstGeom>
          <a:solidFill>
            <a:srgbClr val="0000FF">
              <a:alpha val="34117"/>
            </a:srgbClr>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2"/>
                </a:solidFill>
                <a:latin typeface="微软雅黑" panose="020B0503020204020204" pitchFamily="34" charset="-122"/>
                <a:ea typeface="微软雅黑" panose="020B0503020204020204" pitchFamily="34" charset="-122"/>
              </a:defRPr>
            </a:lvl1pPr>
            <a:lvl2pPr marL="742950" indent="-285750">
              <a:spcBef>
                <a:spcPct val="20000"/>
              </a:spcBef>
              <a:buClr>
                <a:schemeClr val="folHlink"/>
              </a:buClr>
              <a:buSzPct val="60000"/>
              <a:buFont typeface="Wingdings" panose="05000000000000000000" pitchFamily="2" charset="2"/>
              <a:buChar char="n"/>
              <a:defRPr sz="2800">
                <a:solidFill>
                  <a:schemeClr val="tx2"/>
                </a:solidFill>
                <a:latin typeface="微软雅黑" panose="020B0503020204020204" pitchFamily="34" charset="-122"/>
                <a:ea typeface="微软雅黑" panose="020B0503020204020204" pitchFamily="34"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tx2"/>
                </a:solidFill>
                <a:latin typeface="微软雅黑" panose="020B0503020204020204" pitchFamily="34" charset="-122"/>
                <a:ea typeface="微软雅黑" panose="020B0503020204020204" pitchFamily="34" charset="-122"/>
              </a:defRPr>
            </a:lvl3pPr>
            <a:lvl4pPr marL="16002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4pPr>
            <a:lvl5pPr marL="20574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9pPr>
          </a:lstStyle>
          <a:p>
            <a:pPr>
              <a:spcBef>
                <a:spcPct val="0"/>
              </a:spcBef>
              <a:buClrTx/>
              <a:buSzTx/>
              <a:buFont typeface="Arial" panose="020B0604020202020204" pitchFamily="34" charset="0"/>
              <a:buNone/>
            </a:pPr>
            <a:endParaRPr lang="zh-CN" altLang="en-US" sz="1800">
              <a:solidFill>
                <a:schemeClr val="tx1"/>
              </a:solidFill>
              <a:latin typeface="Arial" panose="020B0604020202020204" pitchFamily="34" charset="0"/>
              <a:ea typeface="宋体" panose="02010600030101010101" pitchFamily="2" charset="-122"/>
            </a:endParaRPr>
          </a:p>
        </p:txBody>
      </p:sp>
      <p:sp>
        <p:nvSpPr>
          <p:cNvPr id="22" name="文本框 13">
            <a:extLst>
              <a:ext uri="{FF2B5EF4-FFF2-40B4-BE49-F238E27FC236}">
                <a16:creationId xmlns:a16="http://schemas.microsoft.com/office/drawing/2014/main" id="{822E8CAB-DB26-42F0-B9B4-C9E0002334E8}"/>
              </a:ext>
            </a:extLst>
          </p:cNvPr>
          <p:cNvSpPr txBox="1">
            <a:spLocks noChangeArrowheads="1"/>
          </p:cNvSpPr>
          <p:nvPr/>
        </p:nvSpPr>
        <p:spPr bwMode="auto">
          <a:xfrm>
            <a:off x="236538" y="6392863"/>
            <a:ext cx="1209675" cy="369887"/>
          </a:xfrm>
          <a:prstGeom prst="rect">
            <a:avLst/>
          </a:prstGeom>
          <a:solidFill>
            <a:schemeClr val="accent1">
              <a:lumMod val="20000"/>
              <a:lumOff val="80000"/>
            </a:schemeClr>
          </a:solidFill>
          <a:ln>
            <a:noFill/>
          </a:ln>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2"/>
                </a:solidFill>
                <a:latin typeface="微软雅黑" panose="020B0503020204020204" pitchFamily="34" charset="-122"/>
                <a:ea typeface="微软雅黑" panose="020B0503020204020204" pitchFamily="34" charset="-122"/>
              </a:defRPr>
            </a:lvl1pPr>
            <a:lvl2pPr marL="742950" indent="-285750">
              <a:spcBef>
                <a:spcPct val="20000"/>
              </a:spcBef>
              <a:buClr>
                <a:schemeClr val="folHlink"/>
              </a:buClr>
              <a:buSzPct val="60000"/>
              <a:buFont typeface="Wingdings" panose="05000000000000000000" pitchFamily="2" charset="2"/>
              <a:buChar char="n"/>
              <a:defRPr sz="2800">
                <a:solidFill>
                  <a:schemeClr val="tx2"/>
                </a:solidFill>
                <a:latin typeface="微软雅黑" panose="020B0503020204020204" pitchFamily="34" charset="-122"/>
                <a:ea typeface="微软雅黑" panose="020B0503020204020204" pitchFamily="34"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tx2"/>
                </a:solidFill>
                <a:latin typeface="微软雅黑" panose="020B0503020204020204" pitchFamily="34" charset="-122"/>
                <a:ea typeface="微软雅黑" panose="020B0503020204020204" pitchFamily="34" charset="-122"/>
              </a:defRPr>
            </a:lvl3pPr>
            <a:lvl4pPr marL="16002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4pPr>
            <a:lvl5pPr marL="20574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9pPr>
          </a:lstStyle>
          <a:p>
            <a:pPr algn="ctr" eaLnBrk="1" hangingPunct="1">
              <a:spcBef>
                <a:spcPct val="0"/>
              </a:spcBef>
              <a:buClrTx/>
              <a:buSzTx/>
              <a:buFont typeface="Arial" panose="020B0604020202020204" pitchFamily="34" charset="0"/>
              <a:buNone/>
              <a:defRPr/>
            </a:pPr>
            <a:r>
              <a:rPr lang="zh-CN" altLang="en-US" sz="1800">
                <a:solidFill>
                  <a:schemeClr val="tx1"/>
                </a:solidFill>
              </a:rPr>
              <a:t>残存网络</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文本框 1">
            <a:extLst>
              <a:ext uri="{FF2B5EF4-FFF2-40B4-BE49-F238E27FC236}">
                <a16:creationId xmlns:a16="http://schemas.microsoft.com/office/drawing/2014/main" id="{9C49E041-5EC2-4BD0-86DC-BC1B5E1766B0}"/>
              </a:ext>
            </a:extLst>
          </p:cNvPr>
          <p:cNvSpPr txBox="1">
            <a:spLocks noChangeArrowheads="1"/>
          </p:cNvSpPr>
          <p:nvPr/>
        </p:nvSpPr>
        <p:spPr bwMode="auto">
          <a:xfrm>
            <a:off x="179388" y="115888"/>
            <a:ext cx="8843962" cy="313848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524000" indent="-1524000">
              <a:spcBef>
                <a:spcPct val="20000"/>
              </a:spcBef>
              <a:buClr>
                <a:schemeClr val="folHlink"/>
              </a:buClr>
              <a:buSzPct val="60000"/>
              <a:buFont typeface="Wingdings" panose="05000000000000000000" pitchFamily="2" charset="2"/>
              <a:buChar char="n"/>
              <a:defRPr sz="3200">
                <a:solidFill>
                  <a:schemeClr val="tx2"/>
                </a:solidFill>
                <a:latin typeface="微软雅黑" panose="020B0503020204020204" pitchFamily="34" charset="-122"/>
                <a:ea typeface="微软雅黑" panose="020B0503020204020204" pitchFamily="34" charset="-122"/>
              </a:defRPr>
            </a:lvl1pPr>
            <a:lvl2pPr marL="742950" indent="-285750">
              <a:spcBef>
                <a:spcPct val="20000"/>
              </a:spcBef>
              <a:buClr>
                <a:schemeClr val="folHlink"/>
              </a:buClr>
              <a:buSzPct val="60000"/>
              <a:buFont typeface="Wingdings" panose="05000000000000000000" pitchFamily="2" charset="2"/>
              <a:buChar char="n"/>
              <a:defRPr sz="2800">
                <a:solidFill>
                  <a:schemeClr val="tx2"/>
                </a:solidFill>
                <a:latin typeface="微软雅黑" panose="020B0503020204020204" pitchFamily="34" charset="-122"/>
                <a:ea typeface="微软雅黑" panose="020B0503020204020204" pitchFamily="34"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tx2"/>
                </a:solidFill>
                <a:latin typeface="微软雅黑" panose="020B0503020204020204" pitchFamily="34" charset="-122"/>
                <a:ea typeface="微软雅黑" panose="020B0503020204020204" pitchFamily="34" charset="-122"/>
              </a:defRPr>
            </a:lvl3pPr>
            <a:lvl4pPr marL="16002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4pPr>
            <a:lvl5pPr marL="20574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9pPr>
          </a:lstStyle>
          <a:p>
            <a:pPr>
              <a:lnSpc>
                <a:spcPct val="150000"/>
              </a:lnSpc>
              <a:spcBef>
                <a:spcPct val="0"/>
              </a:spcBef>
              <a:buClrTx/>
              <a:buSzTx/>
              <a:buFont typeface="Arial" panose="020B0604020202020204" pitchFamily="34" charset="0"/>
              <a:buNone/>
            </a:pPr>
            <a:r>
              <a:rPr lang="zh-CN" altLang="en-US" sz="2400">
                <a:solidFill>
                  <a:schemeClr val="tx1"/>
                </a:solidFill>
              </a:rPr>
              <a:t>推论</a:t>
            </a:r>
            <a:r>
              <a:rPr lang="en-US" altLang="zh-CN" sz="2400">
                <a:solidFill>
                  <a:schemeClr val="tx1"/>
                </a:solidFill>
              </a:rPr>
              <a:t>26.3</a:t>
            </a:r>
            <a:r>
              <a:rPr lang="zh-CN" altLang="en-US" sz="2400">
                <a:solidFill>
                  <a:schemeClr val="tx1"/>
                </a:solidFill>
              </a:rPr>
              <a:t>：设               为一个流网络，</a:t>
            </a:r>
            <a:r>
              <a:rPr lang="en-US" altLang="zh-CN" sz="2400">
                <a:solidFill>
                  <a:schemeClr val="tx1"/>
                </a:solidFill>
              </a:rPr>
              <a:t>f</a:t>
            </a:r>
            <a:r>
              <a:rPr lang="zh-CN" altLang="en-US" sz="2400">
                <a:solidFill>
                  <a:schemeClr val="tx1"/>
                </a:solidFill>
              </a:rPr>
              <a:t>是图</a:t>
            </a:r>
            <a:r>
              <a:rPr lang="en-US" altLang="zh-CN" sz="2400">
                <a:solidFill>
                  <a:schemeClr val="tx1"/>
                </a:solidFill>
              </a:rPr>
              <a:t>G</a:t>
            </a:r>
            <a:r>
              <a:rPr lang="zh-CN" altLang="en-US" sz="2400">
                <a:solidFill>
                  <a:schemeClr val="tx1"/>
                </a:solidFill>
              </a:rPr>
              <a:t>的一个流，</a:t>
            </a:r>
            <a:r>
              <a:rPr lang="en-US" altLang="zh-CN" sz="2400">
                <a:solidFill>
                  <a:schemeClr val="tx1"/>
                </a:solidFill>
              </a:rPr>
              <a:t>p</a:t>
            </a:r>
            <a:r>
              <a:rPr lang="zh-CN" altLang="en-US" sz="2400">
                <a:solidFill>
                  <a:schemeClr val="tx1"/>
                </a:solidFill>
              </a:rPr>
              <a:t>为残存网络     中的一条增广路径。设     是上式定义的残存网络的流，假定将</a:t>
            </a:r>
            <a:r>
              <a:rPr lang="en-US" altLang="zh-CN" sz="2400">
                <a:solidFill>
                  <a:schemeClr val="tx1"/>
                </a:solidFill>
              </a:rPr>
              <a:t>f</a:t>
            </a:r>
            <a:r>
              <a:rPr lang="zh-CN" altLang="en-US" sz="2400">
                <a:solidFill>
                  <a:schemeClr val="tx1"/>
                </a:solidFill>
              </a:rPr>
              <a:t>增加    的量，则</a:t>
            </a:r>
            <a:r>
              <a:rPr lang="zh-CN" altLang="en-US" sz="2400" b="1">
                <a:solidFill>
                  <a:srgbClr val="FF0000"/>
                </a:solidFill>
              </a:rPr>
              <a:t>函数           是图</a:t>
            </a:r>
            <a:r>
              <a:rPr lang="en-US" altLang="zh-CN" sz="2400" b="1">
                <a:solidFill>
                  <a:srgbClr val="FF0000"/>
                </a:solidFill>
              </a:rPr>
              <a:t>G</a:t>
            </a:r>
            <a:r>
              <a:rPr lang="zh-CN" altLang="en-US" sz="2400" b="1">
                <a:solidFill>
                  <a:srgbClr val="FF0000"/>
                </a:solidFill>
              </a:rPr>
              <a:t>的一个流，其值为                                       </a:t>
            </a:r>
            <a:r>
              <a:rPr lang="zh-CN" altLang="en-US" sz="2400">
                <a:solidFill>
                  <a:srgbClr val="FF0000"/>
                </a:solidFill>
              </a:rPr>
              <a:t>。</a:t>
            </a:r>
            <a:r>
              <a:rPr lang="zh-CN" altLang="en-US" sz="2400">
                <a:solidFill>
                  <a:schemeClr val="tx1"/>
                </a:solidFill>
              </a:rPr>
              <a:t> </a:t>
            </a:r>
          </a:p>
          <a:p>
            <a:pPr>
              <a:lnSpc>
                <a:spcPct val="150000"/>
              </a:lnSpc>
              <a:spcBef>
                <a:spcPts val="1800"/>
              </a:spcBef>
              <a:buClrTx/>
              <a:buSzTx/>
              <a:buFont typeface="Arial" panose="020B0604020202020204" pitchFamily="34" charset="0"/>
              <a:buNone/>
            </a:pPr>
            <a:r>
              <a:rPr lang="zh-CN" altLang="en-US" sz="2400" b="1">
                <a:solidFill>
                  <a:schemeClr val="tx1"/>
                </a:solidFill>
                <a:latin typeface="宋体" panose="02010600030101010101" pitchFamily="2" charset="-122"/>
                <a:ea typeface="宋体" panose="02010600030101010101" pitchFamily="2" charset="-122"/>
              </a:rPr>
              <a:t> </a:t>
            </a:r>
            <a:r>
              <a:rPr lang="zh-CN" altLang="en-US" sz="2400" b="1">
                <a:solidFill>
                  <a:schemeClr val="tx1"/>
                </a:solidFill>
              </a:rPr>
              <a:t>证明：</a:t>
            </a:r>
            <a:r>
              <a:rPr lang="zh-CN" altLang="en-US" sz="2400">
                <a:solidFill>
                  <a:schemeClr val="tx1"/>
                </a:solidFill>
              </a:rPr>
              <a:t>根据引理</a:t>
            </a:r>
            <a:r>
              <a:rPr lang="en-US" altLang="zh-CN" sz="2400">
                <a:solidFill>
                  <a:schemeClr val="tx1"/>
                </a:solidFill>
              </a:rPr>
              <a:t>26.1</a:t>
            </a:r>
            <a:r>
              <a:rPr lang="zh-CN" altLang="en-US" sz="2400">
                <a:solidFill>
                  <a:schemeClr val="tx1"/>
                </a:solidFill>
              </a:rPr>
              <a:t>和引理</a:t>
            </a:r>
            <a:r>
              <a:rPr lang="en-US" altLang="zh-CN" sz="2400">
                <a:solidFill>
                  <a:schemeClr val="tx1"/>
                </a:solidFill>
              </a:rPr>
              <a:t>26.2</a:t>
            </a:r>
            <a:r>
              <a:rPr lang="zh-CN" altLang="en-US" sz="2400">
                <a:solidFill>
                  <a:schemeClr val="tx1"/>
                </a:solidFill>
              </a:rPr>
              <a:t>可得证。</a:t>
            </a:r>
          </a:p>
        </p:txBody>
      </p:sp>
      <p:sp>
        <p:nvSpPr>
          <p:cNvPr id="3" name="矩形 2">
            <a:extLst>
              <a:ext uri="{FF2B5EF4-FFF2-40B4-BE49-F238E27FC236}">
                <a16:creationId xmlns:a16="http://schemas.microsoft.com/office/drawing/2014/main" id="{CCE5297A-7FA4-49BE-9356-F590FEDD2179}"/>
              </a:ext>
            </a:extLst>
          </p:cNvPr>
          <p:cNvSpPr/>
          <p:nvPr/>
        </p:nvSpPr>
        <p:spPr>
          <a:xfrm flipV="1">
            <a:off x="6291263" y="5210175"/>
            <a:ext cx="719137" cy="87153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noProof="1"/>
          </a:p>
        </p:txBody>
      </p:sp>
      <p:graphicFrame>
        <p:nvGraphicFramePr>
          <p:cNvPr id="46084" name="对象 9">
            <a:hlinkClick r:id="" action="ppaction://ole?verb=0"/>
            <a:extLst>
              <a:ext uri="{FF2B5EF4-FFF2-40B4-BE49-F238E27FC236}">
                <a16:creationId xmlns:a16="http://schemas.microsoft.com/office/drawing/2014/main" id="{5C9620D6-63E6-4ECB-B10D-7CB0764FE523}"/>
              </a:ext>
            </a:extLst>
          </p:cNvPr>
          <p:cNvGraphicFramePr>
            <a:graphicFrameLocks noChangeAspect="1"/>
          </p:cNvGraphicFramePr>
          <p:nvPr/>
        </p:nvGraphicFramePr>
        <p:xfrm>
          <a:off x="6105525" y="806450"/>
          <a:ext cx="373063" cy="474663"/>
        </p:xfrm>
        <a:graphic>
          <a:graphicData uri="http://schemas.openxmlformats.org/presentationml/2006/ole">
            <mc:AlternateContent xmlns:mc="http://schemas.openxmlformats.org/markup-compatibility/2006">
              <mc:Choice xmlns:v="urn:schemas-microsoft-com:vml" Requires="v">
                <p:oleObj spid="_x0000_s46274" r:id="rId3" imgW="3295650" imgH="4171950" progId="Equation.KSEE3">
                  <p:embed/>
                </p:oleObj>
              </mc:Choice>
              <mc:Fallback>
                <p:oleObj r:id="rId3" imgW="3295650" imgH="4171950" progId="Equation.KSEE3">
                  <p:embed/>
                  <p:pic>
                    <p:nvPicPr>
                      <p:cNvPr id="0" name="对象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05525" y="806450"/>
                        <a:ext cx="373063" cy="474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6085" name="对象 10">
            <a:hlinkClick r:id="" action="ppaction://ole?verb=0"/>
            <a:extLst>
              <a:ext uri="{FF2B5EF4-FFF2-40B4-BE49-F238E27FC236}">
                <a16:creationId xmlns:a16="http://schemas.microsoft.com/office/drawing/2014/main" id="{17C72F70-0F63-4CBC-8BB8-631AF3EBA71E}"/>
              </a:ext>
            </a:extLst>
          </p:cNvPr>
          <p:cNvGraphicFramePr>
            <a:graphicFrameLocks noChangeAspect="1"/>
          </p:cNvGraphicFramePr>
          <p:nvPr/>
        </p:nvGraphicFramePr>
        <p:xfrm>
          <a:off x="2771775" y="830263"/>
          <a:ext cx="423863" cy="474662"/>
        </p:xfrm>
        <a:graphic>
          <a:graphicData uri="http://schemas.openxmlformats.org/presentationml/2006/ole">
            <mc:AlternateContent xmlns:mc="http://schemas.openxmlformats.org/markup-compatibility/2006">
              <mc:Choice xmlns:v="urn:schemas-microsoft-com:vml" Requires="v">
                <p:oleObj spid="_x0000_s46275" r:id="rId5" imgW="3733800" imgH="4171950" progId="Equation.KSEE3">
                  <p:embed/>
                </p:oleObj>
              </mc:Choice>
              <mc:Fallback>
                <p:oleObj r:id="rId5" imgW="3733800" imgH="4171950" progId="Equation.KSEE3">
                  <p:embed/>
                  <p:pic>
                    <p:nvPicPr>
                      <p:cNvPr id="0" name="对象 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71775" y="830263"/>
                        <a:ext cx="423863" cy="474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6086" name="对象 13">
            <a:hlinkClick r:id="" action="ppaction://ole?verb=0"/>
            <a:extLst>
              <a:ext uri="{FF2B5EF4-FFF2-40B4-BE49-F238E27FC236}">
                <a16:creationId xmlns:a16="http://schemas.microsoft.com/office/drawing/2014/main" id="{00841E34-D8D2-418F-A5AD-E5B7A60B10DF}"/>
              </a:ext>
            </a:extLst>
          </p:cNvPr>
          <p:cNvGraphicFramePr>
            <a:graphicFrameLocks noChangeAspect="1"/>
          </p:cNvGraphicFramePr>
          <p:nvPr/>
        </p:nvGraphicFramePr>
        <p:xfrm>
          <a:off x="2165350" y="293688"/>
          <a:ext cx="1393825" cy="412750"/>
        </p:xfrm>
        <a:graphic>
          <a:graphicData uri="http://schemas.openxmlformats.org/presentationml/2006/ole">
            <mc:AlternateContent xmlns:mc="http://schemas.openxmlformats.org/markup-compatibility/2006">
              <mc:Choice xmlns:v="urn:schemas-microsoft-com:vml" Requires="v">
                <p:oleObj spid="_x0000_s46276" r:id="rId7" imgW="11849100" imgH="3514725" progId="Equation.KSEE3">
                  <p:embed/>
                </p:oleObj>
              </mc:Choice>
              <mc:Fallback>
                <p:oleObj r:id="rId7" imgW="11849100" imgH="3514725" progId="Equation.KSEE3">
                  <p:embed/>
                  <p:pic>
                    <p:nvPicPr>
                      <p:cNvPr id="0" name="对象 1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165350" y="293688"/>
                        <a:ext cx="1393825" cy="41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6087" name="对象 16">
            <a:hlinkClick r:id="" action="ppaction://ole?verb=0"/>
            <a:extLst>
              <a:ext uri="{FF2B5EF4-FFF2-40B4-BE49-F238E27FC236}">
                <a16:creationId xmlns:a16="http://schemas.microsoft.com/office/drawing/2014/main" id="{34A7748C-F1B7-4905-AA21-611AAF32C25F}"/>
              </a:ext>
            </a:extLst>
          </p:cNvPr>
          <p:cNvGraphicFramePr>
            <a:graphicFrameLocks noChangeAspect="1"/>
          </p:cNvGraphicFramePr>
          <p:nvPr/>
        </p:nvGraphicFramePr>
        <p:xfrm>
          <a:off x="5299075" y="1312863"/>
          <a:ext cx="376238" cy="476250"/>
        </p:xfrm>
        <a:graphic>
          <a:graphicData uri="http://schemas.openxmlformats.org/presentationml/2006/ole">
            <mc:AlternateContent xmlns:mc="http://schemas.openxmlformats.org/markup-compatibility/2006">
              <mc:Choice xmlns:v="urn:schemas-microsoft-com:vml" Requires="v">
                <p:oleObj spid="_x0000_s46277" r:id="rId9" imgW="3295650" imgH="4171950" progId="Equation.KSEE3">
                  <p:embed/>
                </p:oleObj>
              </mc:Choice>
              <mc:Fallback>
                <p:oleObj r:id="rId9" imgW="3295650" imgH="4171950" progId="Equation.KSEE3">
                  <p:embed/>
                  <p:pic>
                    <p:nvPicPr>
                      <p:cNvPr id="0" name="对象 1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99075" y="1312863"/>
                        <a:ext cx="376238"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6088" name="对象 9">
            <a:hlinkClick r:id="" action="ppaction://ole?verb=0"/>
            <a:extLst>
              <a:ext uri="{FF2B5EF4-FFF2-40B4-BE49-F238E27FC236}">
                <a16:creationId xmlns:a16="http://schemas.microsoft.com/office/drawing/2014/main" id="{A8FA121A-C0C8-4B5D-969D-DDC9281C67C2}"/>
              </a:ext>
            </a:extLst>
          </p:cNvPr>
          <p:cNvGraphicFramePr>
            <a:graphicFrameLocks noChangeAspect="1"/>
          </p:cNvGraphicFramePr>
          <p:nvPr/>
        </p:nvGraphicFramePr>
        <p:xfrm>
          <a:off x="7451725" y="1319213"/>
          <a:ext cx="906463" cy="520700"/>
        </p:xfrm>
        <a:graphic>
          <a:graphicData uri="http://schemas.openxmlformats.org/presentationml/2006/ole">
            <mc:AlternateContent xmlns:mc="http://schemas.openxmlformats.org/markup-compatibility/2006">
              <mc:Choice xmlns:v="urn:schemas-microsoft-com:vml" Requires="v">
                <p:oleObj spid="_x0000_s46278" r:id="rId10" imgW="7677150" imgH="4391025" progId="Equation.KSEE3">
                  <p:embed/>
                </p:oleObj>
              </mc:Choice>
              <mc:Fallback>
                <p:oleObj r:id="rId10" imgW="7677150" imgH="4391025" progId="Equation.KSEE3">
                  <p:embed/>
                  <p:pic>
                    <p:nvPicPr>
                      <p:cNvPr id="0" name="对象 9"/>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451725" y="1319213"/>
                        <a:ext cx="906463"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46089" name="图片 20" descr="25">
            <a:extLst>
              <a:ext uri="{FF2B5EF4-FFF2-40B4-BE49-F238E27FC236}">
                <a16:creationId xmlns:a16="http://schemas.microsoft.com/office/drawing/2014/main" id="{CF361270-D167-4A1F-BBEB-99167D0EB2AC}"/>
              </a:ext>
            </a:extLst>
          </p:cNvPr>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4843463" y="1914525"/>
            <a:ext cx="3470275" cy="37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090" name="图片 6" descr="23">
            <a:extLst>
              <a:ext uri="{FF2B5EF4-FFF2-40B4-BE49-F238E27FC236}">
                <a16:creationId xmlns:a16="http://schemas.microsoft.com/office/drawing/2014/main" id="{56D38534-6095-46F9-B65B-824D42F8BD0B}"/>
              </a:ext>
            </a:extLst>
          </p:cNvPr>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1114425" y="5184775"/>
            <a:ext cx="3529013" cy="155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091" name="图片 17">
            <a:extLst>
              <a:ext uri="{FF2B5EF4-FFF2-40B4-BE49-F238E27FC236}">
                <a16:creationId xmlns:a16="http://schemas.microsoft.com/office/drawing/2014/main" id="{67C76E91-2047-42C3-8356-88ADA388E903}"/>
              </a:ext>
            </a:extLst>
          </p:cNvPr>
          <p:cNvPicPr>
            <a:picLocks noChangeAspect="1"/>
          </p:cNvPicPr>
          <p:nvPr/>
        </p:nvPicPr>
        <p:blipFill>
          <a:blip r:embed="rId14">
            <a:extLst>
              <a:ext uri="{28A0092B-C50C-407E-A947-70E740481C1C}">
                <a14:useLocalDpi xmlns:a14="http://schemas.microsoft.com/office/drawing/2010/main" val="0"/>
              </a:ext>
            </a:extLst>
          </a:blip>
          <a:srcRect/>
          <a:stretch>
            <a:fillRect/>
          </a:stretch>
        </p:blipFill>
        <p:spPr bwMode="auto">
          <a:xfrm>
            <a:off x="4997450" y="4076700"/>
            <a:ext cx="4025900" cy="172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092" name="图片 5" descr="22">
            <a:extLst>
              <a:ext uri="{FF2B5EF4-FFF2-40B4-BE49-F238E27FC236}">
                <a16:creationId xmlns:a16="http://schemas.microsoft.com/office/drawing/2014/main" id="{4F7A561C-5963-4716-8C7E-4B2A8E5A2041}"/>
              </a:ext>
            </a:extLst>
          </p:cNvPr>
          <p:cNvPicPr>
            <a:picLocks noChangeAspect="1"/>
          </p:cNvPicPr>
          <p:nvPr/>
        </p:nvPicPr>
        <p:blipFill>
          <a:blip r:embed="rId15">
            <a:extLst>
              <a:ext uri="{28A0092B-C50C-407E-A947-70E740481C1C}">
                <a14:useLocalDpi xmlns:a14="http://schemas.microsoft.com/office/drawing/2010/main" val="0"/>
              </a:ext>
            </a:extLst>
          </a:blip>
          <a:srcRect/>
          <a:stretch>
            <a:fillRect/>
          </a:stretch>
        </p:blipFill>
        <p:spPr bwMode="auto">
          <a:xfrm>
            <a:off x="1114425" y="3308350"/>
            <a:ext cx="3495675" cy="163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093" name="右箭头 1">
            <a:extLst>
              <a:ext uri="{FF2B5EF4-FFF2-40B4-BE49-F238E27FC236}">
                <a16:creationId xmlns:a16="http://schemas.microsoft.com/office/drawing/2014/main" id="{BD01EFA3-FBB9-4A07-8BC1-1840A2B1ED29}"/>
              </a:ext>
            </a:extLst>
          </p:cNvPr>
          <p:cNvSpPr>
            <a:spLocks noChangeArrowheads="1"/>
          </p:cNvSpPr>
          <p:nvPr/>
        </p:nvSpPr>
        <p:spPr bwMode="auto">
          <a:xfrm>
            <a:off x="4465638" y="4829175"/>
            <a:ext cx="360362" cy="287338"/>
          </a:xfrm>
          <a:prstGeom prst="rightArrow">
            <a:avLst>
              <a:gd name="adj1" fmla="val 50000"/>
              <a:gd name="adj2" fmla="val 50166"/>
            </a:avLst>
          </a:prstGeom>
          <a:solidFill>
            <a:schemeClr val="accent1"/>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3200">
                <a:solidFill>
                  <a:schemeClr val="tx2"/>
                </a:solidFill>
                <a:latin typeface="微软雅黑" panose="020B0503020204020204" pitchFamily="34" charset="-122"/>
                <a:ea typeface="微软雅黑" panose="020B0503020204020204" pitchFamily="34" charset="-122"/>
              </a:defRPr>
            </a:lvl1pPr>
            <a:lvl2pPr marL="742950" indent="-285750">
              <a:spcBef>
                <a:spcPct val="20000"/>
              </a:spcBef>
              <a:buClr>
                <a:schemeClr val="folHlink"/>
              </a:buClr>
              <a:buSzPct val="60000"/>
              <a:buFont typeface="Wingdings" panose="05000000000000000000" pitchFamily="2" charset="2"/>
              <a:buChar char="n"/>
              <a:defRPr sz="2800">
                <a:solidFill>
                  <a:schemeClr val="tx2"/>
                </a:solidFill>
                <a:latin typeface="微软雅黑" panose="020B0503020204020204" pitchFamily="34" charset="-122"/>
                <a:ea typeface="微软雅黑" panose="020B0503020204020204" pitchFamily="34"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tx2"/>
                </a:solidFill>
                <a:latin typeface="微软雅黑" panose="020B0503020204020204" pitchFamily="34" charset="-122"/>
                <a:ea typeface="微软雅黑" panose="020B0503020204020204" pitchFamily="34" charset="-122"/>
              </a:defRPr>
            </a:lvl3pPr>
            <a:lvl4pPr marL="16002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4pPr>
            <a:lvl5pPr marL="20574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9pPr>
          </a:lstStyle>
          <a:p>
            <a:pPr>
              <a:spcBef>
                <a:spcPct val="0"/>
              </a:spcBef>
              <a:buClrTx/>
              <a:buSzTx/>
              <a:buFont typeface="Arial" panose="020B0604020202020204" pitchFamily="34" charset="0"/>
              <a:buNone/>
            </a:pPr>
            <a:endParaRPr lang="zh-CN" altLang="en-US" sz="1800">
              <a:solidFill>
                <a:schemeClr val="tx1"/>
              </a:solidFill>
              <a:latin typeface="Arial" panose="020B0604020202020204" pitchFamily="34" charset="0"/>
              <a:ea typeface="宋体" panose="02010600030101010101" pitchFamily="2" charset="-122"/>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文本框 1">
            <a:extLst>
              <a:ext uri="{FF2B5EF4-FFF2-40B4-BE49-F238E27FC236}">
                <a16:creationId xmlns:a16="http://schemas.microsoft.com/office/drawing/2014/main" id="{B0E225F1-2E7F-4CD3-B9F1-7E83BFD63702}"/>
              </a:ext>
            </a:extLst>
          </p:cNvPr>
          <p:cNvSpPr txBox="1">
            <a:spLocks noChangeArrowheads="1"/>
          </p:cNvSpPr>
          <p:nvPr/>
        </p:nvSpPr>
        <p:spPr bwMode="auto">
          <a:xfrm>
            <a:off x="188913" y="155575"/>
            <a:ext cx="8418512" cy="157003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2"/>
                </a:solidFill>
                <a:latin typeface="微软雅黑" panose="020B0503020204020204" pitchFamily="34" charset="-122"/>
                <a:ea typeface="微软雅黑" panose="020B0503020204020204" pitchFamily="34" charset="-122"/>
              </a:defRPr>
            </a:lvl1pPr>
            <a:lvl2pPr marL="742950" indent="-285750">
              <a:spcBef>
                <a:spcPct val="20000"/>
              </a:spcBef>
              <a:buClr>
                <a:schemeClr val="folHlink"/>
              </a:buClr>
              <a:buSzPct val="60000"/>
              <a:buFont typeface="Wingdings" panose="05000000000000000000" pitchFamily="2" charset="2"/>
              <a:buChar char="n"/>
              <a:defRPr sz="2800">
                <a:solidFill>
                  <a:schemeClr val="tx2"/>
                </a:solidFill>
                <a:latin typeface="微软雅黑" panose="020B0503020204020204" pitchFamily="34" charset="-122"/>
                <a:ea typeface="微软雅黑" panose="020B0503020204020204" pitchFamily="34"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tx2"/>
                </a:solidFill>
                <a:latin typeface="微软雅黑" panose="020B0503020204020204" pitchFamily="34" charset="-122"/>
                <a:ea typeface="微软雅黑" panose="020B0503020204020204" pitchFamily="34" charset="-122"/>
              </a:defRPr>
            </a:lvl3pPr>
            <a:lvl4pPr marL="16002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4pPr>
            <a:lvl5pPr marL="20574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9pPr>
          </a:lstStyle>
          <a:p>
            <a:pPr>
              <a:spcBef>
                <a:spcPct val="0"/>
              </a:spcBef>
              <a:buClrTx/>
              <a:buSzTx/>
              <a:buFont typeface="Arial" panose="020B0604020202020204" pitchFamily="34" charset="0"/>
              <a:buNone/>
            </a:pPr>
            <a:r>
              <a:rPr lang="zh-CN" altLang="en-US" sz="2800" b="1">
                <a:solidFill>
                  <a:schemeClr val="tx1"/>
                </a:solidFill>
              </a:rPr>
              <a:t>利用残存网络和增广路径实现</a:t>
            </a:r>
            <a:r>
              <a:rPr lang="en-US" altLang="zh-CN" sz="2800" b="1">
                <a:solidFill>
                  <a:schemeClr val="tx1"/>
                </a:solidFill>
              </a:rPr>
              <a:t>Ford-Fulkerson</a:t>
            </a:r>
            <a:r>
              <a:rPr lang="zh-CN" altLang="en-US" sz="2800" b="1">
                <a:solidFill>
                  <a:schemeClr val="tx1"/>
                </a:solidFill>
              </a:rPr>
              <a:t>方法</a:t>
            </a:r>
          </a:p>
          <a:p>
            <a:pPr>
              <a:spcBef>
                <a:spcPct val="0"/>
              </a:spcBef>
              <a:buClrTx/>
              <a:buSzTx/>
              <a:buFont typeface="Arial" panose="020B0604020202020204" pitchFamily="34" charset="0"/>
              <a:buNone/>
            </a:pPr>
            <a:endParaRPr lang="zh-CN" altLang="en-US" sz="2000" b="1">
              <a:solidFill>
                <a:schemeClr val="tx1"/>
              </a:solidFill>
              <a:latin typeface="宋体" panose="02010600030101010101" pitchFamily="2" charset="-122"/>
              <a:ea typeface="宋体" panose="02010600030101010101" pitchFamily="2" charset="-122"/>
            </a:endParaRPr>
          </a:p>
          <a:p>
            <a:pPr>
              <a:spcBef>
                <a:spcPct val="0"/>
              </a:spcBef>
              <a:buClrTx/>
              <a:buSzTx/>
              <a:buFont typeface="Arial" panose="020B0604020202020204" pitchFamily="34" charset="0"/>
              <a:buNone/>
            </a:pPr>
            <a:r>
              <a:rPr lang="zh-CN" altLang="en-US" sz="2400" b="1">
                <a:solidFill>
                  <a:schemeClr val="tx1"/>
                </a:solidFill>
              </a:rPr>
              <a:t>示例：</a:t>
            </a:r>
          </a:p>
          <a:p>
            <a:pPr>
              <a:spcBef>
                <a:spcPct val="0"/>
              </a:spcBef>
              <a:buClrTx/>
              <a:buSzTx/>
              <a:buFont typeface="Arial" panose="020B0604020202020204" pitchFamily="34" charset="0"/>
              <a:buNone/>
            </a:pPr>
            <a:endParaRPr lang="zh-CN" altLang="en-US" sz="2400">
              <a:solidFill>
                <a:schemeClr val="tx1"/>
              </a:solidFill>
              <a:latin typeface="华文新魏" panose="02010800040101010101" pitchFamily="2" charset="-122"/>
              <a:ea typeface="华文新魏" panose="02010800040101010101" pitchFamily="2" charset="-122"/>
            </a:endParaRPr>
          </a:p>
        </p:txBody>
      </p:sp>
      <p:pic>
        <p:nvPicPr>
          <p:cNvPr id="47107" name="图片 5" descr="22">
            <a:extLst>
              <a:ext uri="{FF2B5EF4-FFF2-40B4-BE49-F238E27FC236}">
                <a16:creationId xmlns:a16="http://schemas.microsoft.com/office/drawing/2014/main" id="{17329B67-45FF-4706-86D0-C444FD2FC47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73038" y="1676400"/>
            <a:ext cx="4376737" cy="2039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892" name="图片 6" descr="23">
            <a:extLst>
              <a:ext uri="{FF2B5EF4-FFF2-40B4-BE49-F238E27FC236}">
                <a16:creationId xmlns:a16="http://schemas.microsoft.com/office/drawing/2014/main" id="{E0CB519A-CFD5-4590-96A3-EE6819C2AAC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500563" y="1700213"/>
            <a:ext cx="4564062" cy="2016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894" name="图片 3" descr="12">
            <a:extLst>
              <a:ext uri="{FF2B5EF4-FFF2-40B4-BE49-F238E27FC236}">
                <a16:creationId xmlns:a16="http://schemas.microsoft.com/office/drawing/2014/main" id="{D2C71F55-BAE7-44FD-A7BA-7D6F6A54523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73050" y="4203700"/>
            <a:ext cx="4321175" cy="196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895" name="图片 4" descr="13">
            <a:extLst>
              <a:ext uri="{FF2B5EF4-FFF2-40B4-BE49-F238E27FC236}">
                <a16:creationId xmlns:a16="http://schemas.microsoft.com/office/drawing/2014/main" id="{C4A4C39A-4C14-4659-AAFF-5807757B8E47}"/>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541838" y="4192588"/>
            <a:ext cx="4481512" cy="199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896" name="文本框 15">
            <a:extLst>
              <a:ext uri="{FF2B5EF4-FFF2-40B4-BE49-F238E27FC236}">
                <a16:creationId xmlns:a16="http://schemas.microsoft.com/office/drawing/2014/main" id="{B19710AC-1C14-4865-B59D-2CDAC4F40C15}"/>
              </a:ext>
            </a:extLst>
          </p:cNvPr>
          <p:cNvSpPr txBox="1">
            <a:spLocks noChangeArrowheads="1"/>
          </p:cNvSpPr>
          <p:nvPr/>
        </p:nvSpPr>
        <p:spPr bwMode="auto">
          <a:xfrm>
            <a:off x="1468438" y="3654425"/>
            <a:ext cx="1785937" cy="400050"/>
          </a:xfrm>
          <a:prstGeom prst="rect">
            <a:avLst/>
          </a:prstGeom>
          <a:solidFill>
            <a:schemeClr val="accent1">
              <a:lumMod val="20000"/>
              <a:lumOff val="80000"/>
            </a:schemeClr>
          </a:solidFill>
          <a:ln>
            <a:noFill/>
          </a:ln>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2"/>
                </a:solidFill>
                <a:latin typeface="微软雅黑" panose="020B0503020204020204" pitchFamily="34" charset="-122"/>
                <a:ea typeface="微软雅黑" panose="020B0503020204020204" pitchFamily="34" charset="-122"/>
              </a:defRPr>
            </a:lvl1pPr>
            <a:lvl2pPr marL="742950" indent="-285750">
              <a:spcBef>
                <a:spcPct val="20000"/>
              </a:spcBef>
              <a:buClr>
                <a:schemeClr val="folHlink"/>
              </a:buClr>
              <a:buSzPct val="60000"/>
              <a:buFont typeface="Wingdings" panose="05000000000000000000" pitchFamily="2" charset="2"/>
              <a:buChar char="n"/>
              <a:defRPr sz="2800">
                <a:solidFill>
                  <a:schemeClr val="tx2"/>
                </a:solidFill>
                <a:latin typeface="微软雅黑" panose="020B0503020204020204" pitchFamily="34" charset="-122"/>
                <a:ea typeface="微软雅黑" panose="020B0503020204020204" pitchFamily="34"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tx2"/>
                </a:solidFill>
                <a:latin typeface="微软雅黑" panose="020B0503020204020204" pitchFamily="34" charset="-122"/>
                <a:ea typeface="微软雅黑" panose="020B0503020204020204" pitchFamily="34" charset="-122"/>
              </a:defRPr>
            </a:lvl3pPr>
            <a:lvl4pPr marL="16002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4pPr>
            <a:lvl5pPr marL="20574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9pPr>
          </a:lstStyle>
          <a:p>
            <a:pPr algn="ctr" eaLnBrk="1" hangingPunct="1">
              <a:spcBef>
                <a:spcPct val="0"/>
              </a:spcBef>
              <a:buClrTx/>
              <a:buSzTx/>
              <a:buFont typeface="Arial" panose="020B0604020202020204" pitchFamily="34" charset="0"/>
              <a:buNone/>
              <a:defRPr/>
            </a:pPr>
            <a:r>
              <a:rPr lang="zh-CN" altLang="en-US" sz="2000">
                <a:solidFill>
                  <a:schemeClr val="tx1"/>
                </a:solidFill>
                <a:latin typeface="Lucida Sans Unicode" panose="020B0602030504020204" pitchFamily="34" charset="0"/>
                <a:ea typeface="宋体" panose="02010600030101010101" pitchFamily="2" charset="-122"/>
              </a:rPr>
              <a:t>流网络</a:t>
            </a:r>
          </a:p>
        </p:txBody>
      </p:sp>
      <p:sp>
        <p:nvSpPr>
          <p:cNvPr id="37897" name="文本框 16">
            <a:extLst>
              <a:ext uri="{FF2B5EF4-FFF2-40B4-BE49-F238E27FC236}">
                <a16:creationId xmlns:a16="http://schemas.microsoft.com/office/drawing/2014/main" id="{37F2E7E4-014E-4F73-86C7-3DD153EDE5C3}"/>
              </a:ext>
            </a:extLst>
          </p:cNvPr>
          <p:cNvSpPr txBox="1">
            <a:spLocks noChangeArrowheads="1"/>
          </p:cNvSpPr>
          <p:nvPr/>
        </p:nvSpPr>
        <p:spPr bwMode="auto">
          <a:xfrm>
            <a:off x="5340350" y="3716338"/>
            <a:ext cx="3221038" cy="400050"/>
          </a:xfrm>
          <a:prstGeom prst="rect">
            <a:avLst/>
          </a:prstGeom>
          <a:solidFill>
            <a:schemeClr val="accent1">
              <a:lumMod val="20000"/>
              <a:lumOff val="80000"/>
            </a:schemeClr>
          </a:solidFill>
          <a:ln>
            <a:noFill/>
          </a:ln>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2"/>
                </a:solidFill>
                <a:latin typeface="微软雅黑" panose="020B0503020204020204" pitchFamily="34" charset="-122"/>
                <a:ea typeface="微软雅黑" panose="020B0503020204020204" pitchFamily="34" charset="-122"/>
              </a:defRPr>
            </a:lvl1pPr>
            <a:lvl2pPr marL="742950" indent="-285750">
              <a:spcBef>
                <a:spcPct val="20000"/>
              </a:spcBef>
              <a:buClr>
                <a:schemeClr val="folHlink"/>
              </a:buClr>
              <a:buSzPct val="60000"/>
              <a:buFont typeface="Wingdings" panose="05000000000000000000" pitchFamily="2" charset="2"/>
              <a:buChar char="n"/>
              <a:defRPr sz="2800">
                <a:solidFill>
                  <a:schemeClr val="tx2"/>
                </a:solidFill>
                <a:latin typeface="微软雅黑" panose="020B0503020204020204" pitchFamily="34" charset="-122"/>
                <a:ea typeface="微软雅黑" panose="020B0503020204020204" pitchFamily="34"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tx2"/>
                </a:solidFill>
                <a:latin typeface="微软雅黑" panose="020B0503020204020204" pitchFamily="34" charset="-122"/>
                <a:ea typeface="微软雅黑" panose="020B0503020204020204" pitchFamily="34" charset="-122"/>
              </a:defRPr>
            </a:lvl3pPr>
            <a:lvl4pPr marL="16002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4pPr>
            <a:lvl5pPr marL="20574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9pPr>
          </a:lstStyle>
          <a:p>
            <a:pPr algn="ctr" eaLnBrk="1" hangingPunct="1">
              <a:spcBef>
                <a:spcPct val="0"/>
              </a:spcBef>
              <a:buClrTx/>
              <a:buSzTx/>
              <a:buFont typeface="Arial" panose="020B0604020202020204" pitchFamily="34" charset="0"/>
              <a:buNone/>
              <a:defRPr/>
            </a:pPr>
            <a:r>
              <a:rPr lang="zh-CN" altLang="en-US" sz="2000">
                <a:solidFill>
                  <a:schemeClr val="tx1"/>
                </a:solidFill>
                <a:latin typeface="Lucida Sans Unicode" panose="020B0602030504020204" pitchFamily="34" charset="0"/>
                <a:ea typeface="宋体" panose="02010600030101010101" pitchFamily="2" charset="-122"/>
              </a:rPr>
              <a:t>残存网络和增广路径</a:t>
            </a:r>
          </a:p>
        </p:txBody>
      </p:sp>
      <p:sp>
        <p:nvSpPr>
          <p:cNvPr id="37898" name="文本框 17">
            <a:extLst>
              <a:ext uri="{FF2B5EF4-FFF2-40B4-BE49-F238E27FC236}">
                <a16:creationId xmlns:a16="http://schemas.microsoft.com/office/drawing/2014/main" id="{D894995E-92A0-4CFE-954D-22343DB74FAC}"/>
              </a:ext>
            </a:extLst>
          </p:cNvPr>
          <p:cNvSpPr txBox="1">
            <a:spLocks noChangeArrowheads="1"/>
          </p:cNvSpPr>
          <p:nvPr/>
        </p:nvSpPr>
        <p:spPr bwMode="auto">
          <a:xfrm rot="-2648792">
            <a:off x="3671888" y="3698875"/>
            <a:ext cx="136048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2"/>
                </a:solidFill>
                <a:latin typeface="微软雅黑" panose="020B0503020204020204" pitchFamily="34" charset="-122"/>
                <a:ea typeface="微软雅黑" panose="020B0503020204020204" pitchFamily="34" charset="-122"/>
              </a:defRPr>
            </a:lvl1pPr>
            <a:lvl2pPr marL="742950" indent="-285750">
              <a:spcBef>
                <a:spcPct val="20000"/>
              </a:spcBef>
              <a:buClr>
                <a:schemeClr val="folHlink"/>
              </a:buClr>
              <a:buSzPct val="60000"/>
              <a:buFont typeface="Wingdings" panose="05000000000000000000" pitchFamily="2" charset="2"/>
              <a:buChar char="n"/>
              <a:defRPr sz="2800">
                <a:solidFill>
                  <a:schemeClr val="tx2"/>
                </a:solidFill>
                <a:latin typeface="微软雅黑" panose="020B0503020204020204" pitchFamily="34" charset="-122"/>
                <a:ea typeface="微软雅黑" panose="020B0503020204020204" pitchFamily="34"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tx2"/>
                </a:solidFill>
                <a:latin typeface="微软雅黑" panose="020B0503020204020204" pitchFamily="34" charset="-122"/>
                <a:ea typeface="微软雅黑" panose="020B0503020204020204" pitchFamily="34" charset="-122"/>
              </a:defRPr>
            </a:lvl3pPr>
            <a:lvl4pPr marL="16002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4pPr>
            <a:lvl5pPr marL="20574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9pPr>
          </a:lstStyle>
          <a:p>
            <a:pPr algn="ctr" eaLnBrk="1" hangingPunct="1">
              <a:spcBef>
                <a:spcPct val="0"/>
              </a:spcBef>
              <a:buClrTx/>
              <a:buSzTx/>
              <a:buFont typeface="Arial" panose="020B0604020202020204" pitchFamily="34" charset="0"/>
              <a:buNone/>
            </a:pPr>
            <a:r>
              <a:rPr lang="zh-CN" altLang="en-US" sz="2000">
                <a:solidFill>
                  <a:schemeClr val="tx1"/>
                </a:solidFill>
                <a:latin typeface="Lucida Sans Unicode" panose="020B0602030504020204" pitchFamily="34" charset="0"/>
                <a:ea typeface="宋体" panose="02010600030101010101" pitchFamily="2" charset="-122"/>
              </a:rPr>
              <a:t>增加流值</a:t>
            </a:r>
          </a:p>
        </p:txBody>
      </p:sp>
      <p:sp>
        <p:nvSpPr>
          <p:cNvPr id="37899" name="文本框 18">
            <a:extLst>
              <a:ext uri="{FF2B5EF4-FFF2-40B4-BE49-F238E27FC236}">
                <a16:creationId xmlns:a16="http://schemas.microsoft.com/office/drawing/2014/main" id="{393658E2-606B-45D7-9AF1-C56E768B387C}"/>
              </a:ext>
            </a:extLst>
          </p:cNvPr>
          <p:cNvSpPr txBox="1">
            <a:spLocks noChangeArrowheads="1"/>
          </p:cNvSpPr>
          <p:nvPr/>
        </p:nvSpPr>
        <p:spPr bwMode="auto">
          <a:xfrm>
            <a:off x="4716463" y="6230938"/>
            <a:ext cx="4303712" cy="400050"/>
          </a:xfrm>
          <a:prstGeom prst="rect">
            <a:avLst/>
          </a:prstGeom>
          <a:solidFill>
            <a:schemeClr val="accent1">
              <a:lumMod val="20000"/>
              <a:lumOff val="80000"/>
            </a:schemeClr>
          </a:solidFill>
          <a:ln>
            <a:noFill/>
          </a:ln>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2"/>
                </a:solidFill>
                <a:latin typeface="微软雅黑" panose="020B0503020204020204" pitchFamily="34" charset="-122"/>
                <a:ea typeface="微软雅黑" panose="020B0503020204020204" pitchFamily="34" charset="-122"/>
              </a:defRPr>
            </a:lvl1pPr>
            <a:lvl2pPr marL="742950" indent="-285750">
              <a:spcBef>
                <a:spcPct val="20000"/>
              </a:spcBef>
              <a:buClr>
                <a:schemeClr val="folHlink"/>
              </a:buClr>
              <a:buSzPct val="60000"/>
              <a:buFont typeface="Wingdings" panose="05000000000000000000" pitchFamily="2" charset="2"/>
              <a:buChar char="n"/>
              <a:defRPr sz="2800">
                <a:solidFill>
                  <a:schemeClr val="tx2"/>
                </a:solidFill>
                <a:latin typeface="微软雅黑" panose="020B0503020204020204" pitchFamily="34" charset="-122"/>
                <a:ea typeface="微软雅黑" panose="020B0503020204020204" pitchFamily="34"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tx2"/>
                </a:solidFill>
                <a:latin typeface="微软雅黑" panose="020B0503020204020204" pitchFamily="34" charset="-122"/>
                <a:ea typeface="微软雅黑" panose="020B0503020204020204" pitchFamily="34" charset="-122"/>
              </a:defRPr>
            </a:lvl3pPr>
            <a:lvl4pPr marL="16002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4pPr>
            <a:lvl5pPr marL="20574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9pPr>
          </a:lstStyle>
          <a:p>
            <a:pPr algn="ctr" eaLnBrk="1" hangingPunct="1">
              <a:spcBef>
                <a:spcPct val="0"/>
              </a:spcBef>
              <a:buClrTx/>
              <a:buSzTx/>
              <a:buFont typeface="Arial" panose="020B0604020202020204" pitchFamily="34" charset="0"/>
              <a:buNone/>
              <a:defRPr/>
            </a:pPr>
            <a:r>
              <a:rPr lang="zh-CN" altLang="en-US" sz="2000">
                <a:solidFill>
                  <a:schemeClr val="tx1"/>
                </a:solidFill>
                <a:latin typeface="Lucida Sans Unicode" panose="020B0602030504020204" pitchFamily="34" charset="0"/>
                <a:ea typeface="宋体" panose="02010600030101010101" pitchFamily="2" charset="-122"/>
              </a:rPr>
              <a:t>新的残存网络，重复上述过程</a:t>
            </a:r>
          </a:p>
        </p:txBody>
      </p:sp>
      <p:sp>
        <p:nvSpPr>
          <p:cNvPr id="4" name="右箭头 3">
            <a:extLst>
              <a:ext uri="{FF2B5EF4-FFF2-40B4-BE49-F238E27FC236}">
                <a16:creationId xmlns:a16="http://schemas.microsoft.com/office/drawing/2014/main" id="{6BD9B747-5D36-40B0-A079-45AE14F749C0}"/>
              </a:ext>
            </a:extLst>
          </p:cNvPr>
          <p:cNvSpPr>
            <a:spLocks noChangeArrowheads="1"/>
          </p:cNvSpPr>
          <p:nvPr/>
        </p:nvSpPr>
        <p:spPr bwMode="auto">
          <a:xfrm>
            <a:off x="4498975" y="2581275"/>
            <a:ext cx="188913" cy="288925"/>
          </a:xfrm>
          <a:prstGeom prst="rightArrow">
            <a:avLst>
              <a:gd name="adj1" fmla="val 50000"/>
              <a:gd name="adj2" fmla="val 50000"/>
            </a:avLst>
          </a:prstGeom>
          <a:solidFill>
            <a:schemeClr val="accent1"/>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3200">
                <a:solidFill>
                  <a:schemeClr val="tx2"/>
                </a:solidFill>
                <a:latin typeface="微软雅黑" panose="020B0503020204020204" pitchFamily="34" charset="-122"/>
                <a:ea typeface="微软雅黑" panose="020B0503020204020204" pitchFamily="34" charset="-122"/>
              </a:defRPr>
            </a:lvl1pPr>
            <a:lvl2pPr marL="742950" indent="-285750">
              <a:spcBef>
                <a:spcPct val="20000"/>
              </a:spcBef>
              <a:buClr>
                <a:schemeClr val="folHlink"/>
              </a:buClr>
              <a:buSzPct val="60000"/>
              <a:buFont typeface="Wingdings" panose="05000000000000000000" pitchFamily="2" charset="2"/>
              <a:buChar char="n"/>
              <a:defRPr sz="2800">
                <a:solidFill>
                  <a:schemeClr val="tx2"/>
                </a:solidFill>
                <a:latin typeface="微软雅黑" panose="020B0503020204020204" pitchFamily="34" charset="-122"/>
                <a:ea typeface="微软雅黑" panose="020B0503020204020204" pitchFamily="34"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tx2"/>
                </a:solidFill>
                <a:latin typeface="微软雅黑" panose="020B0503020204020204" pitchFamily="34" charset="-122"/>
                <a:ea typeface="微软雅黑" panose="020B0503020204020204" pitchFamily="34" charset="-122"/>
              </a:defRPr>
            </a:lvl3pPr>
            <a:lvl4pPr marL="16002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4pPr>
            <a:lvl5pPr marL="20574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9pPr>
          </a:lstStyle>
          <a:p>
            <a:pPr>
              <a:spcBef>
                <a:spcPct val="0"/>
              </a:spcBef>
              <a:buClrTx/>
              <a:buSzTx/>
              <a:buFont typeface="Arial" panose="020B0604020202020204" pitchFamily="34" charset="0"/>
              <a:buNone/>
            </a:pPr>
            <a:endParaRPr lang="zh-CN" altLang="en-US" sz="1800">
              <a:solidFill>
                <a:schemeClr val="tx1"/>
              </a:solidFill>
              <a:latin typeface="Arial" panose="020B0604020202020204" pitchFamily="34" charset="0"/>
              <a:ea typeface="宋体" panose="02010600030101010101" pitchFamily="2" charset="-122"/>
            </a:endParaRPr>
          </a:p>
        </p:txBody>
      </p:sp>
      <p:sp>
        <p:nvSpPr>
          <p:cNvPr id="5" name="下箭头 4">
            <a:extLst>
              <a:ext uri="{FF2B5EF4-FFF2-40B4-BE49-F238E27FC236}">
                <a16:creationId xmlns:a16="http://schemas.microsoft.com/office/drawing/2014/main" id="{E2540C7B-FA6F-4304-9DFA-F48A2E371BFF}"/>
              </a:ext>
            </a:extLst>
          </p:cNvPr>
          <p:cNvSpPr>
            <a:spLocks noChangeArrowheads="1"/>
          </p:cNvSpPr>
          <p:nvPr/>
        </p:nvSpPr>
        <p:spPr bwMode="auto">
          <a:xfrm rot="2772453">
            <a:off x="4402931" y="3175794"/>
            <a:ext cx="185738" cy="1695450"/>
          </a:xfrm>
          <a:prstGeom prst="downArrow">
            <a:avLst>
              <a:gd name="adj1" fmla="val 50000"/>
              <a:gd name="adj2" fmla="val 50332"/>
            </a:avLst>
          </a:prstGeom>
          <a:solidFill>
            <a:schemeClr val="accent1"/>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3200">
                <a:solidFill>
                  <a:schemeClr val="tx2"/>
                </a:solidFill>
                <a:latin typeface="微软雅黑" panose="020B0503020204020204" pitchFamily="34" charset="-122"/>
                <a:ea typeface="微软雅黑" panose="020B0503020204020204" pitchFamily="34" charset="-122"/>
              </a:defRPr>
            </a:lvl1pPr>
            <a:lvl2pPr marL="742950" indent="-285750">
              <a:spcBef>
                <a:spcPct val="20000"/>
              </a:spcBef>
              <a:buClr>
                <a:schemeClr val="folHlink"/>
              </a:buClr>
              <a:buSzPct val="60000"/>
              <a:buFont typeface="Wingdings" panose="05000000000000000000" pitchFamily="2" charset="2"/>
              <a:buChar char="n"/>
              <a:defRPr sz="2800">
                <a:solidFill>
                  <a:schemeClr val="tx2"/>
                </a:solidFill>
                <a:latin typeface="微软雅黑" panose="020B0503020204020204" pitchFamily="34" charset="-122"/>
                <a:ea typeface="微软雅黑" panose="020B0503020204020204" pitchFamily="34"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tx2"/>
                </a:solidFill>
                <a:latin typeface="微软雅黑" panose="020B0503020204020204" pitchFamily="34" charset="-122"/>
                <a:ea typeface="微软雅黑" panose="020B0503020204020204" pitchFamily="34" charset="-122"/>
              </a:defRPr>
            </a:lvl3pPr>
            <a:lvl4pPr marL="16002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4pPr>
            <a:lvl5pPr marL="20574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9pPr>
          </a:lstStyle>
          <a:p>
            <a:pPr>
              <a:spcBef>
                <a:spcPct val="0"/>
              </a:spcBef>
              <a:buClrTx/>
              <a:buSzTx/>
              <a:buFont typeface="Arial" panose="020B0604020202020204" pitchFamily="34" charset="0"/>
              <a:buNone/>
            </a:pPr>
            <a:endParaRPr lang="zh-CN" altLang="en-US" sz="1800">
              <a:solidFill>
                <a:schemeClr val="tx1"/>
              </a:solidFill>
              <a:latin typeface="Arial" panose="020B0604020202020204" pitchFamily="34" charset="0"/>
              <a:ea typeface="宋体" panose="02010600030101010101" pitchFamily="2" charset="-122"/>
            </a:endParaRPr>
          </a:p>
        </p:txBody>
      </p:sp>
      <p:sp>
        <p:nvSpPr>
          <p:cNvPr id="17" name="右箭头 16">
            <a:extLst>
              <a:ext uri="{FF2B5EF4-FFF2-40B4-BE49-F238E27FC236}">
                <a16:creationId xmlns:a16="http://schemas.microsoft.com/office/drawing/2014/main" id="{D296B72B-B70C-475B-A7C2-C5B4503E3017}"/>
              </a:ext>
            </a:extLst>
          </p:cNvPr>
          <p:cNvSpPr>
            <a:spLocks noChangeArrowheads="1"/>
          </p:cNvSpPr>
          <p:nvPr/>
        </p:nvSpPr>
        <p:spPr bwMode="auto">
          <a:xfrm>
            <a:off x="4498975" y="5041900"/>
            <a:ext cx="188913" cy="288925"/>
          </a:xfrm>
          <a:prstGeom prst="rightArrow">
            <a:avLst>
              <a:gd name="adj1" fmla="val 50000"/>
              <a:gd name="adj2" fmla="val 50000"/>
            </a:avLst>
          </a:prstGeom>
          <a:solidFill>
            <a:schemeClr val="accent1"/>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3200">
                <a:solidFill>
                  <a:schemeClr val="tx2"/>
                </a:solidFill>
                <a:latin typeface="微软雅黑" panose="020B0503020204020204" pitchFamily="34" charset="-122"/>
                <a:ea typeface="微软雅黑" panose="020B0503020204020204" pitchFamily="34" charset="-122"/>
              </a:defRPr>
            </a:lvl1pPr>
            <a:lvl2pPr marL="742950" indent="-285750">
              <a:spcBef>
                <a:spcPct val="20000"/>
              </a:spcBef>
              <a:buClr>
                <a:schemeClr val="folHlink"/>
              </a:buClr>
              <a:buSzPct val="60000"/>
              <a:buFont typeface="Wingdings" panose="05000000000000000000" pitchFamily="2" charset="2"/>
              <a:buChar char="n"/>
              <a:defRPr sz="2800">
                <a:solidFill>
                  <a:schemeClr val="tx2"/>
                </a:solidFill>
                <a:latin typeface="微软雅黑" panose="020B0503020204020204" pitchFamily="34" charset="-122"/>
                <a:ea typeface="微软雅黑" panose="020B0503020204020204" pitchFamily="34"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tx2"/>
                </a:solidFill>
                <a:latin typeface="微软雅黑" panose="020B0503020204020204" pitchFamily="34" charset="-122"/>
                <a:ea typeface="微软雅黑" panose="020B0503020204020204" pitchFamily="34" charset="-122"/>
              </a:defRPr>
            </a:lvl3pPr>
            <a:lvl4pPr marL="16002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4pPr>
            <a:lvl5pPr marL="20574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9pPr>
          </a:lstStyle>
          <a:p>
            <a:pPr>
              <a:spcBef>
                <a:spcPct val="0"/>
              </a:spcBef>
              <a:buClrTx/>
              <a:buSzTx/>
              <a:buFont typeface="Arial" panose="020B0604020202020204" pitchFamily="34" charset="0"/>
              <a:buNone/>
            </a:pPr>
            <a:endParaRPr lang="zh-CN" altLang="en-US" sz="1800">
              <a:solidFill>
                <a:schemeClr val="tx1"/>
              </a:solidFill>
              <a:latin typeface="Arial" panose="020B0604020202020204" pitchFamily="34" charset="0"/>
              <a:ea typeface="宋体" panose="02010600030101010101" pitchFamily="2" charset="-122"/>
            </a:endParaRPr>
          </a:p>
        </p:txBody>
      </p:sp>
      <p:sp>
        <p:nvSpPr>
          <p:cNvPr id="18" name="文本框 16">
            <a:extLst>
              <a:ext uri="{FF2B5EF4-FFF2-40B4-BE49-F238E27FC236}">
                <a16:creationId xmlns:a16="http://schemas.microsoft.com/office/drawing/2014/main" id="{2168457D-3FF1-4D96-AB58-46100C1E0AB4}"/>
              </a:ext>
            </a:extLst>
          </p:cNvPr>
          <p:cNvSpPr txBox="1">
            <a:spLocks noChangeArrowheads="1"/>
          </p:cNvSpPr>
          <p:nvPr/>
        </p:nvSpPr>
        <p:spPr bwMode="auto">
          <a:xfrm>
            <a:off x="4157663" y="1912938"/>
            <a:ext cx="847725" cy="523875"/>
          </a:xfrm>
          <a:prstGeom prst="rect">
            <a:avLst/>
          </a:prstGeom>
          <a:solidFill>
            <a:schemeClr val="accent1">
              <a:lumMod val="20000"/>
              <a:lumOff val="80000"/>
            </a:schemeClr>
          </a:solidFill>
          <a:ln>
            <a:noFill/>
          </a:ln>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2"/>
                </a:solidFill>
                <a:latin typeface="微软雅黑" panose="020B0503020204020204" pitchFamily="34" charset="-122"/>
                <a:ea typeface="微软雅黑" panose="020B0503020204020204" pitchFamily="34" charset="-122"/>
              </a:defRPr>
            </a:lvl1pPr>
            <a:lvl2pPr marL="742950" indent="-285750">
              <a:spcBef>
                <a:spcPct val="20000"/>
              </a:spcBef>
              <a:buClr>
                <a:schemeClr val="folHlink"/>
              </a:buClr>
              <a:buSzPct val="60000"/>
              <a:buFont typeface="Wingdings" panose="05000000000000000000" pitchFamily="2" charset="2"/>
              <a:buChar char="n"/>
              <a:defRPr sz="2800">
                <a:solidFill>
                  <a:schemeClr val="tx2"/>
                </a:solidFill>
                <a:latin typeface="微软雅黑" panose="020B0503020204020204" pitchFamily="34" charset="-122"/>
                <a:ea typeface="微软雅黑" panose="020B0503020204020204" pitchFamily="34"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tx2"/>
                </a:solidFill>
                <a:latin typeface="微软雅黑" panose="020B0503020204020204" pitchFamily="34" charset="-122"/>
                <a:ea typeface="微软雅黑" panose="020B0503020204020204" pitchFamily="34" charset="-122"/>
              </a:defRPr>
            </a:lvl3pPr>
            <a:lvl4pPr marL="16002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4pPr>
            <a:lvl5pPr marL="20574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9pPr>
          </a:lstStyle>
          <a:p>
            <a:pPr algn="ctr" eaLnBrk="1" hangingPunct="1">
              <a:spcBef>
                <a:spcPct val="0"/>
              </a:spcBef>
              <a:buClrTx/>
              <a:buSzTx/>
              <a:buFont typeface="Arial" panose="020B0604020202020204" pitchFamily="34" charset="0"/>
              <a:buNone/>
              <a:defRPr/>
            </a:pPr>
            <a:r>
              <a:rPr lang="zh-CN" altLang="en-US" sz="1400">
                <a:solidFill>
                  <a:schemeClr val="tx1"/>
                </a:solidFill>
                <a:latin typeface="Lucida Sans Unicode" panose="020B0602030504020204" pitchFamily="34" charset="0"/>
                <a:ea typeface="宋体" panose="02010600030101010101" pitchFamily="2" charset="-122"/>
              </a:rPr>
              <a:t>构造残存网络</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789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7897"/>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789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7898"/>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789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789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897" grpId="0" animBg="1"/>
      <p:bldP spid="37898" grpId="0"/>
      <p:bldP spid="37899" grpId="0" animBg="1"/>
      <p:bldP spid="4" grpId="0" animBg="1"/>
      <p:bldP spid="5" grpId="0" animBg="1"/>
      <p:bldP spid="17" grpId="0" animBg="1"/>
      <p:bldP spid="18"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文本框 1">
            <a:extLst>
              <a:ext uri="{FF2B5EF4-FFF2-40B4-BE49-F238E27FC236}">
                <a16:creationId xmlns:a16="http://schemas.microsoft.com/office/drawing/2014/main" id="{DBE7966C-C14A-417A-AB5A-C3DA1CF4E94D}"/>
              </a:ext>
            </a:extLst>
          </p:cNvPr>
          <p:cNvSpPr txBox="1">
            <a:spLocks noChangeArrowheads="1"/>
          </p:cNvSpPr>
          <p:nvPr/>
        </p:nvSpPr>
        <p:spPr bwMode="auto">
          <a:xfrm>
            <a:off x="179388" y="188913"/>
            <a:ext cx="8785225" cy="637063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2"/>
                </a:solidFill>
                <a:latin typeface="微软雅黑" panose="020B0503020204020204" pitchFamily="34" charset="-122"/>
                <a:ea typeface="微软雅黑" panose="020B0503020204020204" pitchFamily="34" charset="-122"/>
              </a:defRPr>
            </a:lvl1pPr>
            <a:lvl2pPr marL="742950" indent="-285750">
              <a:spcBef>
                <a:spcPct val="20000"/>
              </a:spcBef>
              <a:buClr>
                <a:schemeClr val="folHlink"/>
              </a:buClr>
              <a:buSzPct val="60000"/>
              <a:buFont typeface="Wingdings" panose="05000000000000000000" pitchFamily="2" charset="2"/>
              <a:buChar char="n"/>
              <a:defRPr sz="2800">
                <a:solidFill>
                  <a:schemeClr val="tx2"/>
                </a:solidFill>
                <a:latin typeface="微软雅黑" panose="020B0503020204020204" pitchFamily="34" charset="-122"/>
                <a:ea typeface="微软雅黑" panose="020B0503020204020204" pitchFamily="34"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tx2"/>
                </a:solidFill>
                <a:latin typeface="微软雅黑" panose="020B0503020204020204" pitchFamily="34" charset="-122"/>
                <a:ea typeface="微软雅黑" panose="020B0503020204020204" pitchFamily="34" charset="-122"/>
              </a:defRPr>
            </a:lvl3pPr>
            <a:lvl4pPr marL="16002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4pPr>
            <a:lvl5pPr marL="20574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9pPr>
          </a:lstStyle>
          <a:p>
            <a:pPr>
              <a:lnSpc>
                <a:spcPct val="150000"/>
              </a:lnSpc>
              <a:spcBef>
                <a:spcPts val="600"/>
              </a:spcBef>
              <a:spcAft>
                <a:spcPts val="600"/>
              </a:spcAft>
              <a:buClrTx/>
              <a:buSzTx/>
              <a:buFont typeface="Arial" panose="020B0604020202020204" pitchFamily="34" charset="0"/>
              <a:buNone/>
            </a:pPr>
            <a:r>
              <a:rPr lang="zh-CN" altLang="en-US" sz="2800" b="1">
                <a:solidFill>
                  <a:schemeClr val="tx1"/>
                </a:solidFill>
              </a:rPr>
              <a:t>残存网络和增广路径总结</a:t>
            </a:r>
          </a:p>
          <a:p>
            <a:pPr>
              <a:lnSpc>
                <a:spcPct val="150000"/>
              </a:lnSpc>
              <a:spcBef>
                <a:spcPts val="600"/>
              </a:spcBef>
              <a:spcAft>
                <a:spcPts val="600"/>
              </a:spcAft>
              <a:buClrTx/>
              <a:buSzTx/>
            </a:pPr>
            <a:r>
              <a:rPr lang="zh-CN" altLang="en-US" sz="2400" b="1">
                <a:solidFill>
                  <a:srgbClr val="0000FF"/>
                </a:solidFill>
              </a:rPr>
              <a:t>已经解决的问题</a:t>
            </a:r>
            <a:r>
              <a:rPr lang="zh-CN" altLang="en-US" sz="2400">
                <a:solidFill>
                  <a:schemeClr val="tx1"/>
                </a:solidFill>
              </a:rPr>
              <a:t>：</a:t>
            </a:r>
            <a:r>
              <a:rPr lang="zh-CN" altLang="en-US" sz="2400" b="1">
                <a:solidFill>
                  <a:schemeClr val="tx1"/>
                </a:solidFill>
              </a:rPr>
              <a:t>如何增加流值</a:t>
            </a:r>
            <a:r>
              <a:rPr lang="en-US" altLang="zh-CN" sz="2400" b="1">
                <a:solidFill>
                  <a:schemeClr val="tx1"/>
                </a:solidFill>
              </a:rPr>
              <a:t>——</a:t>
            </a:r>
            <a:r>
              <a:rPr lang="zh-CN" altLang="en-US" sz="2400" b="1">
                <a:solidFill>
                  <a:schemeClr val="tx1"/>
                </a:solidFill>
              </a:rPr>
              <a:t>利用增广路径</a:t>
            </a:r>
            <a:r>
              <a:rPr lang="zh-CN" altLang="en-US" sz="2400">
                <a:solidFill>
                  <a:schemeClr val="tx1"/>
                </a:solidFill>
              </a:rPr>
              <a:t>。</a:t>
            </a:r>
          </a:p>
          <a:p>
            <a:pPr>
              <a:lnSpc>
                <a:spcPct val="150000"/>
              </a:lnSpc>
              <a:spcBef>
                <a:spcPts val="600"/>
              </a:spcBef>
              <a:spcAft>
                <a:spcPts val="600"/>
              </a:spcAft>
              <a:buClrTx/>
              <a:buSzTx/>
            </a:pPr>
            <a:r>
              <a:rPr lang="zh-CN" altLang="en-US" sz="2400" b="1">
                <a:solidFill>
                  <a:srgbClr val="0000FF"/>
                </a:solidFill>
              </a:rPr>
              <a:t>未解决的问题</a:t>
            </a:r>
            <a:r>
              <a:rPr lang="zh-CN" altLang="en-US" sz="2400">
                <a:solidFill>
                  <a:schemeClr val="tx1"/>
                </a:solidFill>
              </a:rPr>
              <a:t>：如何判断算法终止时，确实</a:t>
            </a:r>
            <a:r>
              <a:rPr lang="zh-CN" altLang="en-US" sz="2400" b="1">
                <a:solidFill>
                  <a:schemeClr val="tx1"/>
                </a:solidFill>
              </a:rPr>
              <a:t>找到了最大流呢</a:t>
            </a:r>
            <a:r>
              <a:rPr lang="zh-CN" altLang="en-US" sz="2400">
                <a:solidFill>
                  <a:schemeClr val="tx1"/>
                </a:solidFill>
              </a:rPr>
              <a:t>？</a:t>
            </a:r>
          </a:p>
          <a:p>
            <a:pPr>
              <a:lnSpc>
                <a:spcPct val="150000"/>
              </a:lnSpc>
              <a:spcBef>
                <a:spcPts val="600"/>
              </a:spcBef>
              <a:spcAft>
                <a:spcPts val="600"/>
              </a:spcAft>
              <a:buClrTx/>
              <a:buSzTx/>
              <a:buFont typeface="Arial" panose="020B0604020202020204" pitchFamily="34" charset="0"/>
              <a:buNone/>
            </a:pPr>
            <a:r>
              <a:rPr lang="zh-CN" altLang="en-US" sz="2400">
                <a:solidFill>
                  <a:schemeClr val="tx1"/>
                </a:solidFill>
                <a:latin typeface="宋体" panose="02010600030101010101" pitchFamily="2" charset="-122"/>
                <a:ea typeface="宋体" panose="02010600030101010101" pitchFamily="2" charset="-122"/>
              </a:rPr>
              <a:t>   </a:t>
            </a:r>
            <a:r>
              <a:rPr lang="zh-CN" altLang="en-US" sz="2400">
                <a:solidFill>
                  <a:schemeClr val="tx1"/>
                </a:solidFill>
              </a:rPr>
              <a:t>                      </a:t>
            </a:r>
            <a:r>
              <a:rPr lang="en-US" altLang="zh-CN" sz="2400">
                <a:solidFill>
                  <a:schemeClr val="tx1"/>
                </a:solidFill>
              </a:rPr>
              <a:t>——</a:t>
            </a:r>
            <a:r>
              <a:rPr lang="zh-CN" altLang="en-US" sz="2400">
                <a:solidFill>
                  <a:schemeClr val="tx1"/>
                </a:solidFill>
              </a:rPr>
              <a:t>利用</a:t>
            </a:r>
            <a:r>
              <a:rPr lang="zh-CN" altLang="en-US" sz="2400" b="1">
                <a:solidFill>
                  <a:srgbClr val="FF0000"/>
                </a:solidFill>
              </a:rPr>
              <a:t>最大流最小切割定理</a:t>
            </a:r>
            <a:r>
              <a:rPr lang="zh-CN" altLang="en-US" sz="2400" b="1">
                <a:solidFill>
                  <a:schemeClr val="tx1"/>
                </a:solidFill>
              </a:rPr>
              <a:t>进行判定 </a:t>
            </a:r>
            <a:endParaRPr lang="en-US" altLang="zh-CN" sz="2400" b="1">
              <a:solidFill>
                <a:schemeClr val="tx1"/>
              </a:solidFill>
            </a:endParaRPr>
          </a:p>
          <a:p>
            <a:pPr>
              <a:lnSpc>
                <a:spcPct val="150000"/>
              </a:lnSpc>
              <a:spcBef>
                <a:spcPts val="600"/>
              </a:spcBef>
              <a:spcAft>
                <a:spcPts val="600"/>
              </a:spcAft>
              <a:buClrTx/>
              <a:buSzTx/>
              <a:buFont typeface="Wingdings" panose="05000000000000000000" pitchFamily="2" charset="2"/>
              <a:buChar char="p"/>
            </a:pPr>
            <a:r>
              <a:rPr lang="zh-CN" altLang="en-US" sz="2800" b="1">
                <a:solidFill>
                  <a:srgbClr val="FF0000"/>
                </a:solidFill>
              </a:rPr>
              <a:t>最大流最小切割定理</a:t>
            </a:r>
            <a:endParaRPr lang="en-US" altLang="zh-CN" sz="2800" b="1">
              <a:solidFill>
                <a:schemeClr val="tx1"/>
              </a:solidFill>
            </a:endParaRPr>
          </a:p>
          <a:p>
            <a:pPr>
              <a:lnSpc>
                <a:spcPct val="150000"/>
              </a:lnSpc>
              <a:spcBef>
                <a:spcPct val="0"/>
              </a:spcBef>
              <a:buClrTx/>
              <a:buSzTx/>
              <a:buFont typeface="Wingdings" panose="05000000000000000000" pitchFamily="2" charset="2"/>
              <a:buChar char="u"/>
            </a:pPr>
            <a:r>
              <a:rPr lang="zh-CN" altLang="en-US" sz="2400" b="1">
                <a:solidFill>
                  <a:schemeClr val="tx1"/>
                </a:solidFill>
              </a:rPr>
              <a:t>建立最大流和切割容量之间的关系</a:t>
            </a:r>
            <a:r>
              <a:rPr lang="zh-CN" altLang="en-US" sz="2400">
                <a:solidFill>
                  <a:schemeClr val="tx1"/>
                </a:solidFill>
              </a:rPr>
              <a:t>，从而建立最大流和残存网络增广路径上的残存容量之间的关系。</a:t>
            </a:r>
            <a:endParaRPr lang="en-US" altLang="zh-CN" sz="2400">
              <a:solidFill>
                <a:schemeClr val="tx1"/>
              </a:solidFill>
            </a:endParaRPr>
          </a:p>
          <a:p>
            <a:pPr>
              <a:lnSpc>
                <a:spcPct val="150000"/>
              </a:lnSpc>
              <a:spcBef>
                <a:spcPts val="600"/>
              </a:spcBef>
              <a:spcAft>
                <a:spcPts val="600"/>
              </a:spcAft>
              <a:buClrTx/>
              <a:buSzTx/>
              <a:buFont typeface="Wingdings" panose="05000000000000000000" pitchFamily="2" charset="2"/>
              <a:buChar char="p"/>
            </a:pPr>
            <a:r>
              <a:rPr lang="zh-CN" altLang="en-US" sz="2800" b="1">
                <a:solidFill>
                  <a:schemeClr val="tx1"/>
                </a:solidFill>
              </a:rPr>
              <a:t>一个流是最大流</a:t>
            </a:r>
            <a:r>
              <a:rPr lang="zh-CN" altLang="en-US" sz="2800">
                <a:solidFill>
                  <a:schemeClr val="tx1"/>
                </a:solidFill>
              </a:rPr>
              <a:t>当且仅当</a:t>
            </a:r>
            <a:r>
              <a:rPr lang="zh-CN" altLang="en-US" sz="2800" b="1">
                <a:solidFill>
                  <a:srgbClr val="FF0000"/>
                </a:solidFill>
              </a:rPr>
              <a:t>其残存网络中不包含任何增广路径</a:t>
            </a:r>
            <a:r>
              <a:rPr lang="zh-CN" altLang="en-US" sz="2800">
                <a:solidFill>
                  <a:schemeClr val="tx1"/>
                </a:solidFill>
              </a:rPr>
              <a:t>。</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文本框 1">
            <a:extLst>
              <a:ext uri="{FF2B5EF4-FFF2-40B4-BE49-F238E27FC236}">
                <a16:creationId xmlns:a16="http://schemas.microsoft.com/office/drawing/2014/main" id="{AFB82DC4-B32B-4694-88F8-835564FF2A14}"/>
              </a:ext>
            </a:extLst>
          </p:cNvPr>
          <p:cNvSpPr txBox="1">
            <a:spLocks noChangeArrowheads="1"/>
          </p:cNvSpPr>
          <p:nvPr/>
        </p:nvSpPr>
        <p:spPr bwMode="auto">
          <a:xfrm>
            <a:off x="179388" y="312738"/>
            <a:ext cx="8964612" cy="59245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2"/>
                </a:solidFill>
                <a:latin typeface="微软雅黑" panose="020B0503020204020204" pitchFamily="34" charset="-122"/>
                <a:ea typeface="微软雅黑" panose="020B0503020204020204" pitchFamily="34" charset="-122"/>
              </a:defRPr>
            </a:lvl1pPr>
            <a:lvl2pPr marL="742950" indent="-285750">
              <a:spcBef>
                <a:spcPct val="20000"/>
              </a:spcBef>
              <a:buClr>
                <a:schemeClr val="folHlink"/>
              </a:buClr>
              <a:buSzPct val="60000"/>
              <a:buFont typeface="Wingdings" panose="05000000000000000000" pitchFamily="2" charset="2"/>
              <a:buChar char="n"/>
              <a:defRPr sz="2800">
                <a:solidFill>
                  <a:schemeClr val="tx2"/>
                </a:solidFill>
                <a:latin typeface="微软雅黑" panose="020B0503020204020204" pitchFamily="34" charset="-122"/>
                <a:ea typeface="微软雅黑" panose="020B0503020204020204" pitchFamily="34"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tx2"/>
                </a:solidFill>
                <a:latin typeface="微软雅黑" panose="020B0503020204020204" pitchFamily="34" charset="-122"/>
                <a:ea typeface="微软雅黑" panose="020B0503020204020204" pitchFamily="34" charset="-122"/>
              </a:defRPr>
            </a:lvl3pPr>
            <a:lvl4pPr marL="16002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4pPr>
            <a:lvl5pPr marL="20574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9pPr>
          </a:lstStyle>
          <a:p>
            <a:pPr>
              <a:lnSpc>
                <a:spcPct val="150000"/>
              </a:lnSpc>
              <a:spcBef>
                <a:spcPct val="0"/>
              </a:spcBef>
              <a:buClrTx/>
              <a:buSzTx/>
              <a:buFont typeface="Arial" panose="020B0604020202020204" pitchFamily="34" charset="0"/>
              <a:buNone/>
            </a:pPr>
            <a:r>
              <a:rPr lang="en-US" altLang="zh-CN" sz="2800" b="1">
                <a:solidFill>
                  <a:schemeClr val="tx1"/>
                </a:solidFill>
              </a:rPr>
              <a:t>4. </a:t>
            </a:r>
            <a:r>
              <a:rPr lang="zh-CN" altLang="en-US" sz="2800" b="1">
                <a:solidFill>
                  <a:srgbClr val="FF0000"/>
                </a:solidFill>
              </a:rPr>
              <a:t>流网络的切割</a:t>
            </a:r>
          </a:p>
          <a:p>
            <a:pPr>
              <a:lnSpc>
                <a:spcPct val="150000"/>
              </a:lnSpc>
              <a:spcBef>
                <a:spcPts val="600"/>
              </a:spcBef>
              <a:buClrTx/>
              <a:buSzTx/>
              <a:buFont typeface="Arial" panose="020B0604020202020204" pitchFamily="34" charset="0"/>
              <a:buNone/>
            </a:pPr>
            <a:r>
              <a:rPr lang="zh-CN" altLang="en-US" sz="2400">
                <a:solidFill>
                  <a:schemeClr val="tx1"/>
                </a:solidFill>
              </a:rPr>
              <a:t>       给定流网络            ，源结点为</a:t>
            </a:r>
            <a:r>
              <a:rPr lang="en-US" altLang="zh-CN" sz="2400">
                <a:solidFill>
                  <a:schemeClr val="tx1"/>
                </a:solidFill>
              </a:rPr>
              <a:t>s</a:t>
            </a:r>
            <a:r>
              <a:rPr lang="zh-CN" altLang="en-US" sz="2400">
                <a:solidFill>
                  <a:schemeClr val="tx1"/>
                </a:solidFill>
              </a:rPr>
              <a:t>，汇点为</a:t>
            </a:r>
            <a:r>
              <a:rPr lang="en-US" altLang="zh-CN" sz="2400">
                <a:solidFill>
                  <a:schemeClr val="tx1"/>
                </a:solidFill>
              </a:rPr>
              <a:t>t</a:t>
            </a:r>
            <a:r>
              <a:rPr lang="zh-CN" altLang="en-US" sz="2400">
                <a:solidFill>
                  <a:schemeClr val="tx1"/>
                </a:solidFill>
              </a:rPr>
              <a:t>。</a:t>
            </a:r>
            <a:endParaRPr lang="en-US" altLang="zh-CN" sz="2400">
              <a:solidFill>
                <a:schemeClr val="tx1"/>
              </a:solidFill>
            </a:endParaRPr>
          </a:p>
          <a:p>
            <a:pPr>
              <a:lnSpc>
                <a:spcPct val="150000"/>
              </a:lnSpc>
              <a:spcBef>
                <a:spcPct val="0"/>
              </a:spcBef>
              <a:buClrTx/>
              <a:buSzTx/>
              <a:buFont typeface="Arial" panose="020B0604020202020204" pitchFamily="34" charset="0"/>
              <a:buNone/>
            </a:pPr>
            <a:r>
              <a:rPr lang="zh-CN" altLang="en-US" sz="2400">
                <a:solidFill>
                  <a:schemeClr val="tx1"/>
                </a:solidFill>
              </a:rPr>
              <a:t>       定义一个</a:t>
            </a:r>
            <a:r>
              <a:rPr lang="zh-CN" altLang="en-US" sz="2400" b="1">
                <a:solidFill>
                  <a:srgbClr val="FF0000"/>
                </a:solidFill>
              </a:rPr>
              <a:t>切割</a:t>
            </a:r>
            <a:r>
              <a:rPr lang="en-US" altLang="zh-CN" sz="2400" b="1">
                <a:solidFill>
                  <a:srgbClr val="FF0000"/>
                </a:solidFill>
              </a:rPr>
              <a:t>(S,T)</a:t>
            </a:r>
            <a:r>
              <a:rPr lang="zh-CN" altLang="en-US" sz="2400">
                <a:solidFill>
                  <a:schemeClr val="tx1"/>
                </a:solidFill>
              </a:rPr>
              <a:t>，</a:t>
            </a:r>
            <a:r>
              <a:rPr lang="zh-CN" altLang="en-US" sz="2400" b="1">
                <a:solidFill>
                  <a:schemeClr val="tx1"/>
                </a:solidFill>
              </a:rPr>
              <a:t>将结点集合</a:t>
            </a:r>
            <a:r>
              <a:rPr lang="en-US" altLang="zh-CN" sz="2400" b="1">
                <a:solidFill>
                  <a:schemeClr val="tx1"/>
                </a:solidFill>
              </a:rPr>
              <a:t>V</a:t>
            </a:r>
            <a:r>
              <a:rPr lang="zh-CN" altLang="en-US" sz="2400" b="1">
                <a:solidFill>
                  <a:schemeClr val="tx1"/>
                </a:solidFill>
              </a:rPr>
              <a:t>分成两部分</a:t>
            </a:r>
            <a:r>
              <a:rPr lang="en-US" altLang="zh-CN" sz="2400" b="1">
                <a:solidFill>
                  <a:schemeClr val="tx1"/>
                </a:solidFill>
              </a:rPr>
              <a:t>S</a:t>
            </a:r>
            <a:r>
              <a:rPr lang="zh-CN" altLang="en-US" sz="2400" b="1">
                <a:solidFill>
                  <a:schemeClr val="tx1"/>
                </a:solidFill>
              </a:rPr>
              <a:t>和</a:t>
            </a:r>
            <a:r>
              <a:rPr lang="en-US" altLang="zh-CN" sz="2400" b="1">
                <a:solidFill>
                  <a:schemeClr val="tx1"/>
                </a:solidFill>
              </a:rPr>
              <a:t>T=V-S</a:t>
            </a:r>
            <a:r>
              <a:rPr lang="zh-CN" altLang="en-US" sz="2400">
                <a:solidFill>
                  <a:schemeClr val="tx1"/>
                </a:solidFill>
              </a:rPr>
              <a:t>，</a:t>
            </a:r>
            <a:r>
              <a:rPr lang="zh-CN" altLang="en-US" sz="2400" b="1">
                <a:solidFill>
                  <a:schemeClr val="tx1"/>
                </a:solidFill>
              </a:rPr>
              <a:t>使得                 。</a:t>
            </a:r>
          </a:p>
          <a:p>
            <a:pPr>
              <a:lnSpc>
                <a:spcPct val="150000"/>
              </a:lnSpc>
              <a:spcBef>
                <a:spcPts val="600"/>
              </a:spcBef>
              <a:buClrTx/>
              <a:buSzTx/>
              <a:buFont typeface="Arial" panose="020B0604020202020204" pitchFamily="34" charset="0"/>
              <a:buNone/>
            </a:pPr>
            <a:r>
              <a:rPr lang="zh-CN" altLang="en-US" sz="2400">
                <a:solidFill>
                  <a:schemeClr val="tx1"/>
                </a:solidFill>
              </a:rPr>
              <a:t>       </a:t>
            </a:r>
            <a:r>
              <a:rPr lang="zh-CN" altLang="en-US" sz="2400" b="1">
                <a:solidFill>
                  <a:schemeClr val="tx1"/>
                </a:solidFill>
              </a:rPr>
              <a:t>若</a:t>
            </a:r>
            <a:r>
              <a:rPr lang="en-US" altLang="zh-CN" sz="2400" b="1">
                <a:solidFill>
                  <a:schemeClr val="tx1"/>
                </a:solidFill>
              </a:rPr>
              <a:t>f</a:t>
            </a:r>
            <a:r>
              <a:rPr lang="zh-CN" altLang="en-US" sz="2400" b="1">
                <a:solidFill>
                  <a:schemeClr val="tx1"/>
                </a:solidFill>
              </a:rPr>
              <a:t>是</a:t>
            </a:r>
            <a:r>
              <a:rPr lang="en-US" altLang="zh-CN" sz="2400" b="1">
                <a:solidFill>
                  <a:schemeClr val="tx1"/>
                </a:solidFill>
              </a:rPr>
              <a:t>G</a:t>
            </a:r>
            <a:r>
              <a:rPr lang="zh-CN" altLang="en-US" sz="2400" b="1">
                <a:solidFill>
                  <a:schemeClr val="tx1"/>
                </a:solidFill>
              </a:rPr>
              <a:t>上的一个流，定义</a:t>
            </a:r>
            <a:r>
              <a:rPr lang="zh-CN" altLang="en-US" sz="2400" b="1">
                <a:solidFill>
                  <a:srgbClr val="FF0000"/>
                </a:solidFill>
              </a:rPr>
              <a:t>横跨切割</a:t>
            </a:r>
            <a:r>
              <a:rPr lang="en-US" altLang="zh-CN" sz="2400" b="1">
                <a:solidFill>
                  <a:srgbClr val="FF0000"/>
                </a:solidFill>
              </a:rPr>
              <a:t>(S,T)</a:t>
            </a:r>
            <a:r>
              <a:rPr lang="zh-CN" altLang="en-US" sz="2400" b="1">
                <a:solidFill>
                  <a:srgbClr val="FF0000"/>
                </a:solidFill>
              </a:rPr>
              <a:t>的净流量</a:t>
            </a:r>
            <a:r>
              <a:rPr lang="en-US" altLang="zh-CN" sz="2400" b="1">
                <a:solidFill>
                  <a:srgbClr val="FF0000"/>
                </a:solidFill>
              </a:rPr>
              <a:t>f(S,T)</a:t>
            </a:r>
            <a:r>
              <a:rPr lang="zh-CN" altLang="en-US" sz="2400" b="1">
                <a:solidFill>
                  <a:schemeClr val="tx1"/>
                </a:solidFill>
              </a:rPr>
              <a:t>为</a:t>
            </a:r>
            <a:r>
              <a:rPr lang="zh-CN" altLang="en-US" sz="2400">
                <a:solidFill>
                  <a:schemeClr val="tx1"/>
                </a:solidFill>
              </a:rPr>
              <a:t>：</a:t>
            </a:r>
          </a:p>
          <a:p>
            <a:pPr>
              <a:lnSpc>
                <a:spcPct val="150000"/>
              </a:lnSpc>
              <a:spcBef>
                <a:spcPct val="0"/>
              </a:spcBef>
              <a:buClrTx/>
              <a:buSzTx/>
              <a:buFont typeface="Arial" panose="020B0604020202020204" pitchFamily="34" charset="0"/>
              <a:buNone/>
            </a:pPr>
            <a:endParaRPr lang="en-US" altLang="zh-CN" sz="2000">
              <a:solidFill>
                <a:schemeClr val="tx1"/>
              </a:solidFill>
              <a:latin typeface="宋体" panose="02010600030101010101" pitchFamily="2" charset="-122"/>
              <a:ea typeface="宋体" panose="02010600030101010101" pitchFamily="2" charset="-122"/>
            </a:endParaRPr>
          </a:p>
          <a:p>
            <a:pPr>
              <a:lnSpc>
                <a:spcPct val="150000"/>
              </a:lnSpc>
              <a:spcBef>
                <a:spcPct val="0"/>
              </a:spcBef>
              <a:buClrTx/>
              <a:buSzTx/>
              <a:buFont typeface="Arial" panose="020B0604020202020204" pitchFamily="34" charset="0"/>
              <a:buNone/>
            </a:pPr>
            <a:endParaRPr lang="en-US" altLang="zh-CN" sz="2000">
              <a:solidFill>
                <a:schemeClr val="tx1"/>
              </a:solidFill>
              <a:latin typeface="宋体" panose="02010600030101010101" pitchFamily="2" charset="-122"/>
              <a:ea typeface="宋体" panose="02010600030101010101" pitchFamily="2" charset="-122"/>
            </a:endParaRPr>
          </a:p>
          <a:p>
            <a:pPr>
              <a:lnSpc>
                <a:spcPct val="150000"/>
              </a:lnSpc>
              <a:spcBef>
                <a:spcPct val="0"/>
              </a:spcBef>
              <a:buClrTx/>
              <a:buSzTx/>
              <a:buFont typeface="Arial" panose="020B0604020202020204" pitchFamily="34" charset="0"/>
              <a:buNone/>
            </a:pPr>
            <a:endParaRPr lang="zh-CN" altLang="en-US" sz="2000">
              <a:solidFill>
                <a:schemeClr val="tx1"/>
              </a:solidFill>
              <a:latin typeface="宋体" panose="02010600030101010101" pitchFamily="2" charset="-122"/>
              <a:ea typeface="宋体" panose="02010600030101010101" pitchFamily="2" charset="-122"/>
            </a:endParaRPr>
          </a:p>
          <a:p>
            <a:pPr>
              <a:lnSpc>
                <a:spcPct val="150000"/>
              </a:lnSpc>
              <a:spcBef>
                <a:spcPct val="0"/>
              </a:spcBef>
              <a:buClrTx/>
              <a:buSzTx/>
              <a:buFont typeface="Arial" panose="020B0604020202020204" pitchFamily="34" charset="0"/>
              <a:buNone/>
            </a:pPr>
            <a:r>
              <a:rPr lang="zh-CN" altLang="en-US" sz="2400" b="1">
                <a:solidFill>
                  <a:schemeClr val="tx1"/>
                </a:solidFill>
              </a:rPr>
              <a:t>       定义</a:t>
            </a:r>
            <a:r>
              <a:rPr lang="zh-CN" altLang="en-US" sz="2400" b="1">
                <a:solidFill>
                  <a:srgbClr val="FF0000"/>
                </a:solidFill>
              </a:rPr>
              <a:t>切割</a:t>
            </a:r>
            <a:r>
              <a:rPr lang="en-US" altLang="zh-CN" sz="2400" b="1">
                <a:solidFill>
                  <a:srgbClr val="FF0000"/>
                </a:solidFill>
              </a:rPr>
              <a:t>(S,T)</a:t>
            </a:r>
            <a:r>
              <a:rPr lang="zh-CN" altLang="en-US" sz="2400" b="1">
                <a:solidFill>
                  <a:srgbClr val="FF0000"/>
                </a:solidFill>
              </a:rPr>
              <a:t>的容量</a:t>
            </a:r>
            <a:r>
              <a:rPr lang="zh-CN" altLang="en-US" sz="2400">
                <a:solidFill>
                  <a:schemeClr val="tx1"/>
                </a:solidFill>
              </a:rPr>
              <a:t>为</a:t>
            </a:r>
            <a:r>
              <a:rPr lang="en-US" altLang="zh-CN" sz="2400">
                <a:solidFill>
                  <a:schemeClr val="tx1"/>
                </a:solidFill>
                <a:latin typeface="宋体" panose="02010600030101010101" pitchFamily="2" charset="-122"/>
                <a:ea typeface="宋体" panose="02010600030101010101" pitchFamily="2" charset="-122"/>
              </a:rPr>
              <a:t>:</a:t>
            </a:r>
            <a:endParaRPr lang="zh-CN" altLang="en-US" sz="2000" b="1">
              <a:solidFill>
                <a:schemeClr val="tx1"/>
              </a:solidFill>
              <a:latin typeface="宋体" panose="02010600030101010101" pitchFamily="2" charset="-122"/>
              <a:ea typeface="宋体" panose="02010600030101010101" pitchFamily="2" charset="-122"/>
            </a:endParaRPr>
          </a:p>
          <a:p>
            <a:pPr>
              <a:lnSpc>
                <a:spcPct val="150000"/>
              </a:lnSpc>
              <a:spcBef>
                <a:spcPct val="0"/>
              </a:spcBef>
              <a:buClrTx/>
              <a:buSzTx/>
              <a:buFont typeface="Arial" panose="020B0604020202020204" pitchFamily="34" charset="0"/>
              <a:buNone/>
            </a:pPr>
            <a:endParaRPr lang="zh-CN" altLang="en-US" sz="1400" b="1">
              <a:solidFill>
                <a:schemeClr val="tx1"/>
              </a:solidFill>
              <a:latin typeface="宋体" panose="02010600030101010101" pitchFamily="2" charset="-122"/>
              <a:ea typeface="宋体" panose="02010600030101010101" pitchFamily="2" charset="-122"/>
            </a:endParaRPr>
          </a:p>
          <a:p>
            <a:pPr>
              <a:lnSpc>
                <a:spcPct val="150000"/>
              </a:lnSpc>
              <a:spcBef>
                <a:spcPct val="0"/>
              </a:spcBef>
              <a:buClrTx/>
              <a:buSzTx/>
              <a:buFont typeface="Wingdings" panose="05000000000000000000" pitchFamily="2" charset="2"/>
              <a:buChar char="p"/>
            </a:pPr>
            <a:r>
              <a:rPr lang="zh-CN" altLang="en-US" sz="2400" b="1">
                <a:solidFill>
                  <a:srgbClr val="FF0000"/>
                </a:solidFill>
              </a:rPr>
              <a:t>最小切割</a:t>
            </a:r>
            <a:r>
              <a:rPr lang="zh-CN" altLang="en-US" sz="2400">
                <a:solidFill>
                  <a:schemeClr val="tx1"/>
                </a:solidFill>
              </a:rPr>
              <a:t>：一个网络的最小切割是</a:t>
            </a:r>
            <a:r>
              <a:rPr lang="zh-CN" altLang="en-US" sz="2400" b="1">
                <a:solidFill>
                  <a:srgbClr val="0000FF"/>
                </a:solidFill>
              </a:rPr>
              <a:t>网络中容量最小的切割</a:t>
            </a:r>
            <a:r>
              <a:rPr lang="zh-CN" altLang="en-US" sz="2400">
                <a:solidFill>
                  <a:schemeClr val="tx1"/>
                </a:solidFill>
              </a:rPr>
              <a:t>。</a:t>
            </a:r>
            <a:endParaRPr lang="zh-CN" altLang="en-US" sz="2000">
              <a:solidFill>
                <a:schemeClr val="tx1"/>
              </a:solidFill>
            </a:endParaRPr>
          </a:p>
        </p:txBody>
      </p:sp>
      <p:graphicFrame>
        <p:nvGraphicFramePr>
          <p:cNvPr id="49155" name="对象 13">
            <a:extLst>
              <a:ext uri="{FF2B5EF4-FFF2-40B4-BE49-F238E27FC236}">
                <a16:creationId xmlns:a16="http://schemas.microsoft.com/office/drawing/2014/main" id="{61AD5936-BEB6-4A1E-916C-E8AEEB25FFA8}"/>
              </a:ext>
            </a:extLst>
          </p:cNvPr>
          <p:cNvGraphicFramePr>
            <a:graphicFrameLocks noChangeAspect="1"/>
          </p:cNvGraphicFramePr>
          <p:nvPr/>
        </p:nvGraphicFramePr>
        <p:xfrm>
          <a:off x="2455863" y="1223963"/>
          <a:ext cx="1081087" cy="390525"/>
        </p:xfrm>
        <a:graphic>
          <a:graphicData uri="http://schemas.openxmlformats.org/presentationml/2006/ole">
            <mc:AlternateContent xmlns:mc="http://schemas.openxmlformats.org/markup-compatibility/2006">
              <mc:Choice xmlns:v="urn:schemas-microsoft-com:vml" Requires="v">
                <p:oleObj spid="_x0000_s49303" r:id="rId3" imgW="11849100" imgH="3514725" progId="Equation.KSEE3">
                  <p:embed/>
                </p:oleObj>
              </mc:Choice>
              <mc:Fallback>
                <p:oleObj r:id="rId3" imgW="11849100" imgH="3514725" progId="Equation.KSEE3">
                  <p:embed/>
                  <p:pic>
                    <p:nvPicPr>
                      <p:cNvPr id="0" name="对象 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55863" y="1223963"/>
                        <a:ext cx="1081087" cy="39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9156" name="对象 2">
            <a:hlinkClick r:id="" action="ppaction://ole?verb=0"/>
            <a:extLst>
              <a:ext uri="{FF2B5EF4-FFF2-40B4-BE49-F238E27FC236}">
                <a16:creationId xmlns:a16="http://schemas.microsoft.com/office/drawing/2014/main" id="{D525721C-8391-4AB2-AEA4-D680C84D9B48}"/>
              </a:ext>
            </a:extLst>
          </p:cNvPr>
          <p:cNvGraphicFramePr>
            <a:graphicFrameLocks noChangeAspect="1"/>
          </p:cNvGraphicFramePr>
          <p:nvPr/>
        </p:nvGraphicFramePr>
        <p:xfrm>
          <a:off x="957263" y="2279650"/>
          <a:ext cx="1490662" cy="431800"/>
        </p:xfrm>
        <a:graphic>
          <a:graphicData uri="http://schemas.openxmlformats.org/presentationml/2006/ole">
            <mc:AlternateContent xmlns:mc="http://schemas.openxmlformats.org/markup-compatibility/2006">
              <mc:Choice xmlns:v="urn:schemas-microsoft-com:vml" Requires="v">
                <p:oleObj spid="_x0000_s49304" r:id="rId5" imgW="12068175" imgH="3514725" progId="Equation.KSEE3">
                  <p:embed/>
                </p:oleObj>
              </mc:Choice>
              <mc:Fallback>
                <p:oleObj r:id="rId5" imgW="12068175" imgH="3514725" progId="Equation.KSEE3">
                  <p:embed/>
                  <p:pic>
                    <p:nvPicPr>
                      <p:cNvPr id="0" name="对象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57263" y="2279650"/>
                        <a:ext cx="1490662"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9157" name="对象 4">
            <a:hlinkClick r:id="" action="ppaction://ole?verb=0"/>
            <a:extLst>
              <a:ext uri="{FF2B5EF4-FFF2-40B4-BE49-F238E27FC236}">
                <a16:creationId xmlns:a16="http://schemas.microsoft.com/office/drawing/2014/main" id="{0A1FD2EF-A523-40A8-82C3-50E58352D36C}"/>
              </a:ext>
            </a:extLst>
          </p:cNvPr>
          <p:cNvGraphicFramePr>
            <a:graphicFrameLocks noChangeAspect="1"/>
          </p:cNvGraphicFramePr>
          <p:nvPr/>
        </p:nvGraphicFramePr>
        <p:xfrm>
          <a:off x="1912938" y="3581400"/>
          <a:ext cx="5353050" cy="781050"/>
        </p:xfrm>
        <a:graphic>
          <a:graphicData uri="http://schemas.openxmlformats.org/presentationml/2006/ole">
            <mc:AlternateContent xmlns:mc="http://schemas.openxmlformats.org/markup-compatibility/2006">
              <mc:Choice xmlns:v="urn:schemas-microsoft-com:vml" Requires="v">
                <p:oleObj spid="_x0000_s49305" r:id="rId7" imgW="40595550" imgH="5924550" progId="Equation.KSEE3">
                  <p:embed/>
                </p:oleObj>
              </mc:Choice>
              <mc:Fallback>
                <p:oleObj r:id="rId7" imgW="40595550" imgH="5924550" progId="Equation.KSEE3">
                  <p:embed/>
                  <p:pic>
                    <p:nvPicPr>
                      <p:cNvPr id="0" name="对象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912938" y="3581400"/>
                        <a:ext cx="5353050" cy="781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9158" name="对象 6">
            <a:hlinkClick r:id="" action="ppaction://ole?verb=0"/>
            <a:extLst>
              <a:ext uri="{FF2B5EF4-FFF2-40B4-BE49-F238E27FC236}">
                <a16:creationId xmlns:a16="http://schemas.microsoft.com/office/drawing/2014/main" id="{0D4FCAC8-C048-443A-B803-9DB460AE8E97}"/>
              </a:ext>
            </a:extLst>
          </p:cNvPr>
          <p:cNvGraphicFramePr>
            <a:graphicFrameLocks noChangeAspect="1"/>
          </p:cNvGraphicFramePr>
          <p:nvPr/>
        </p:nvGraphicFramePr>
        <p:xfrm>
          <a:off x="4140200" y="4727575"/>
          <a:ext cx="3357563" cy="849313"/>
        </p:xfrm>
        <a:graphic>
          <a:graphicData uri="http://schemas.openxmlformats.org/presentationml/2006/ole">
            <mc:AlternateContent xmlns:mc="http://schemas.openxmlformats.org/markup-compatibility/2006">
              <mc:Choice xmlns:v="urn:schemas-microsoft-com:vml" Requires="v">
                <p:oleObj spid="_x0000_s49306" r:id="rId9" imgW="23479125" imgH="5924550" progId="Equation.KSEE3">
                  <p:embed/>
                </p:oleObj>
              </mc:Choice>
              <mc:Fallback>
                <p:oleObj r:id="rId9" imgW="23479125" imgH="5924550" progId="Equation.KSEE3">
                  <p:embed/>
                  <p:pic>
                    <p:nvPicPr>
                      <p:cNvPr id="0" name="对象 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140200" y="4727575"/>
                        <a:ext cx="3357563" cy="849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178" name="组合 1">
            <a:extLst>
              <a:ext uri="{FF2B5EF4-FFF2-40B4-BE49-F238E27FC236}">
                <a16:creationId xmlns:a16="http://schemas.microsoft.com/office/drawing/2014/main" id="{C0DADB11-80FC-424B-809F-BD24914FB699}"/>
              </a:ext>
            </a:extLst>
          </p:cNvPr>
          <p:cNvGrpSpPr>
            <a:grpSpLocks/>
          </p:cNvGrpSpPr>
          <p:nvPr/>
        </p:nvGrpSpPr>
        <p:grpSpPr bwMode="auto">
          <a:xfrm>
            <a:off x="2843213" y="3860800"/>
            <a:ext cx="6129337" cy="2333625"/>
            <a:chOff x="2330450" y="3178175"/>
            <a:chExt cx="5242958" cy="1605413"/>
          </a:xfrm>
        </p:grpSpPr>
        <p:sp>
          <p:nvSpPr>
            <p:cNvPr id="50189" name="文本框 3">
              <a:extLst>
                <a:ext uri="{FF2B5EF4-FFF2-40B4-BE49-F238E27FC236}">
                  <a16:creationId xmlns:a16="http://schemas.microsoft.com/office/drawing/2014/main" id="{A7156AC0-6135-447F-A217-3964F60CDDFD}"/>
                </a:ext>
              </a:extLst>
            </p:cNvPr>
            <p:cNvSpPr txBox="1">
              <a:spLocks noChangeArrowheads="1"/>
            </p:cNvSpPr>
            <p:nvPr/>
          </p:nvSpPr>
          <p:spPr bwMode="auto">
            <a:xfrm>
              <a:off x="2330450" y="3178175"/>
              <a:ext cx="4689475" cy="347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2"/>
                  </a:solidFill>
                  <a:latin typeface="微软雅黑" panose="020B0503020204020204" pitchFamily="34" charset="-122"/>
                  <a:ea typeface="微软雅黑" panose="020B0503020204020204" pitchFamily="34" charset="-122"/>
                </a:defRPr>
              </a:lvl1pPr>
              <a:lvl2pPr marL="742950" indent="-285750">
                <a:spcBef>
                  <a:spcPct val="20000"/>
                </a:spcBef>
                <a:buClr>
                  <a:schemeClr val="folHlink"/>
                </a:buClr>
                <a:buSzPct val="60000"/>
                <a:buFont typeface="Wingdings" panose="05000000000000000000" pitchFamily="2" charset="2"/>
                <a:buChar char="n"/>
                <a:defRPr sz="2800">
                  <a:solidFill>
                    <a:schemeClr val="tx2"/>
                  </a:solidFill>
                  <a:latin typeface="微软雅黑" panose="020B0503020204020204" pitchFamily="34" charset="-122"/>
                  <a:ea typeface="微软雅黑" panose="020B0503020204020204" pitchFamily="34"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tx2"/>
                  </a:solidFill>
                  <a:latin typeface="微软雅黑" panose="020B0503020204020204" pitchFamily="34" charset="-122"/>
                  <a:ea typeface="微软雅黑" panose="020B0503020204020204" pitchFamily="34" charset="-122"/>
                </a:defRPr>
              </a:lvl3pPr>
              <a:lvl4pPr marL="16002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4pPr>
              <a:lvl5pPr marL="20574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9pPr>
            </a:lstStyle>
            <a:p>
              <a:pPr>
                <a:spcBef>
                  <a:spcPct val="0"/>
                </a:spcBef>
                <a:buClrTx/>
                <a:buSzTx/>
                <a:buFont typeface="Arial" panose="020B0604020202020204" pitchFamily="34" charset="0"/>
                <a:buNone/>
              </a:pPr>
              <a:endParaRPr lang="en-US" altLang="zh-CN" sz="2200">
                <a:solidFill>
                  <a:schemeClr val="tx1"/>
                </a:solidFill>
                <a:latin typeface="Lucida Sans Unicode" panose="020B0602030504020204" pitchFamily="34" charset="0"/>
                <a:ea typeface="宋体" panose="02010600030101010101" pitchFamily="2" charset="-122"/>
              </a:endParaRPr>
            </a:p>
          </p:txBody>
        </p:sp>
        <p:graphicFrame>
          <p:nvGraphicFramePr>
            <p:cNvPr id="50190" name="对象 4">
              <a:hlinkClick r:id="" action="ppaction://ole?verb=0"/>
              <a:extLst>
                <a:ext uri="{FF2B5EF4-FFF2-40B4-BE49-F238E27FC236}">
                  <a16:creationId xmlns:a16="http://schemas.microsoft.com/office/drawing/2014/main" id="{D1536AF6-B53D-411B-8093-E53C84D147C0}"/>
                </a:ext>
              </a:extLst>
            </p:cNvPr>
            <p:cNvGraphicFramePr>
              <a:graphicFrameLocks noChangeAspect="1"/>
            </p:cNvGraphicFramePr>
            <p:nvPr/>
          </p:nvGraphicFramePr>
          <p:xfrm>
            <a:off x="2436308" y="3200675"/>
            <a:ext cx="3942139" cy="340268"/>
          </p:xfrm>
          <a:graphic>
            <a:graphicData uri="http://schemas.openxmlformats.org/presentationml/2006/ole">
              <mc:AlternateContent xmlns:mc="http://schemas.openxmlformats.org/markup-compatibility/2006">
                <mc:Choice xmlns:v="urn:schemas-microsoft-com:vml" Requires="v">
                  <p:oleObj spid="_x0000_s50301" r:id="rId3" imgW="35985450" imgH="3952875" progId="Equation.KSEE3">
                    <p:embed/>
                  </p:oleObj>
                </mc:Choice>
                <mc:Fallback>
                  <p:oleObj r:id="rId3" imgW="35985450" imgH="3952875" progId="Equation.KSEE3">
                    <p:embed/>
                    <p:pic>
                      <p:nvPicPr>
                        <p:cNvPr id="0" name="对象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36308" y="3200675"/>
                          <a:ext cx="3942139" cy="3402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0191" name="对象 5">
              <a:hlinkClick r:id="" action="ppaction://ole?verb=0"/>
              <a:extLst>
                <a:ext uri="{FF2B5EF4-FFF2-40B4-BE49-F238E27FC236}">
                  <a16:creationId xmlns:a16="http://schemas.microsoft.com/office/drawing/2014/main" id="{FACDFD4D-6D13-4BB3-8CC4-F4C397B03638}"/>
                </a:ext>
              </a:extLst>
            </p:cNvPr>
            <p:cNvGraphicFramePr>
              <a:graphicFrameLocks noChangeAspect="1"/>
            </p:cNvGraphicFramePr>
            <p:nvPr/>
          </p:nvGraphicFramePr>
          <p:xfrm>
            <a:off x="2404508" y="3680904"/>
            <a:ext cx="5168900" cy="336550"/>
          </p:xfrm>
          <a:graphic>
            <a:graphicData uri="http://schemas.openxmlformats.org/presentationml/2006/ole">
              <mc:AlternateContent xmlns:mc="http://schemas.openxmlformats.org/markup-compatibility/2006">
                <mc:Choice xmlns:v="urn:schemas-microsoft-com:vml" Requires="v">
                  <p:oleObj spid="_x0000_s50302" r:id="rId5" imgW="60779025" imgH="3952875" progId="Equation.KSEE3">
                    <p:embed/>
                  </p:oleObj>
                </mc:Choice>
                <mc:Fallback>
                  <p:oleObj r:id="rId5" imgW="60779025" imgH="3952875" progId="Equation.KSEE3">
                    <p:embed/>
                    <p:pic>
                      <p:nvPicPr>
                        <p:cNvPr id="0" name="对象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04508" y="3680904"/>
                          <a:ext cx="51689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50192" name="对象 6">
              <a:hlinkClick r:id="" action="ppaction://ole?verb=0"/>
              <a:extLst>
                <a:ext uri="{FF2B5EF4-FFF2-40B4-BE49-F238E27FC236}">
                  <a16:creationId xmlns:a16="http://schemas.microsoft.com/office/drawing/2014/main" id="{718DEEDF-FD3D-4AE0-A419-AB89F774A1AC}"/>
                </a:ext>
              </a:extLst>
            </p:cNvPr>
            <p:cNvGraphicFramePr>
              <a:graphicFrameLocks noChangeAspect="1"/>
            </p:cNvGraphicFramePr>
            <p:nvPr/>
          </p:nvGraphicFramePr>
          <p:xfrm>
            <a:off x="2436308" y="4420050"/>
            <a:ext cx="4854124" cy="363538"/>
          </p:xfrm>
          <a:graphic>
            <a:graphicData uri="http://schemas.openxmlformats.org/presentationml/2006/ole">
              <mc:AlternateContent xmlns:mc="http://schemas.openxmlformats.org/markup-compatibility/2006">
                <mc:Choice xmlns:v="urn:schemas-microsoft-com:vml" Requires="v">
                  <p:oleObj spid="_x0000_s50303" r:id="rId7" imgW="44329350" imgH="3952875" progId="Equation.KSEE3">
                    <p:embed/>
                  </p:oleObj>
                </mc:Choice>
                <mc:Fallback>
                  <p:oleObj r:id="rId7" imgW="44329350" imgH="3952875" progId="Equation.KSEE3">
                    <p:embed/>
                    <p:pic>
                      <p:nvPicPr>
                        <p:cNvPr id="0" name="对象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436308" y="4420050"/>
                          <a:ext cx="4854124" cy="363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pic>
        <p:nvPicPr>
          <p:cNvPr id="50179" name="图片 1">
            <a:extLst>
              <a:ext uri="{FF2B5EF4-FFF2-40B4-BE49-F238E27FC236}">
                <a16:creationId xmlns:a16="http://schemas.microsoft.com/office/drawing/2014/main" id="{66D926BC-473B-4A4E-8EBD-32921B105567}"/>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1430338" y="414338"/>
            <a:ext cx="5973762" cy="3168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180" name="矩形 1">
            <a:extLst>
              <a:ext uri="{FF2B5EF4-FFF2-40B4-BE49-F238E27FC236}">
                <a16:creationId xmlns:a16="http://schemas.microsoft.com/office/drawing/2014/main" id="{4FB1B5F4-FB68-470B-9936-27DAAF8260AD}"/>
              </a:ext>
            </a:extLst>
          </p:cNvPr>
          <p:cNvSpPr>
            <a:spLocks noChangeArrowheads="1"/>
          </p:cNvSpPr>
          <p:nvPr/>
        </p:nvSpPr>
        <p:spPr bwMode="auto">
          <a:xfrm>
            <a:off x="96838" y="4589463"/>
            <a:ext cx="295433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2"/>
                </a:solidFill>
                <a:latin typeface="微软雅黑" panose="020B0503020204020204" pitchFamily="34" charset="-122"/>
                <a:ea typeface="微软雅黑" panose="020B0503020204020204" pitchFamily="34" charset="-122"/>
              </a:defRPr>
            </a:lvl1pPr>
            <a:lvl2pPr marL="742950" indent="-285750">
              <a:spcBef>
                <a:spcPct val="20000"/>
              </a:spcBef>
              <a:buClr>
                <a:schemeClr val="folHlink"/>
              </a:buClr>
              <a:buSzPct val="60000"/>
              <a:buFont typeface="Wingdings" panose="05000000000000000000" pitchFamily="2" charset="2"/>
              <a:buChar char="n"/>
              <a:defRPr sz="2800">
                <a:solidFill>
                  <a:schemeClr val="tx2"/>
                </a:solidFill>
                <a:latin typeface="微软雅黑" panose="020B0503020204020204" pitchFamily="34" charset="-122"/>
                <a:ea typeface="微软雅黑" panose="020B0503020204020204" pitchFamily="34"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tx2"/>
                </a:solidFill>
                <a:latin typeface="微软雅黑" panose="020B0503020204020204" pitchFamily="34" charset="-122"/>
                <a:ea typeface="微软雅黑" panose="020B0503020204020204" pitchFamily="34" charset="-122"/>
              </a:defRPr>
            </a:lvl3pPr>
            <a:lvl4pPr marL="16002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4pPr>
            <a:lvl5pPr marL="20574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9pPr>
          </a:lstStyle>
          <a:p>
            <a:pPr>
              <a:spcBef>
                <a:spcPct val="0"/>
              </a:spcBef>
              <a:buClrTx/>
              <a:buSzTx/>
              <a:buFontTx/>
              <a:buNone/>
            </a:pPr>
            <a:r>
              <a:rPr lang="zh-CN" altLang="en-US" sz="2400" b="1">
                <a:solidFill>
                  <a:schemeClr val="tx1"/>
                </a:solidFill>
              </a:rPr>
              <a:t>横跨切割的</a:t>
            </a:r>
            <a:r>
              <a:rPr lang="zh-CN" altLang="en-US" sz="2400" b="1">
                <a:solidFill>
                  <a:srgbClr val="0000FF"/>
                </a:solidFill>
              </a:rPr>
              <a:t>净流量</a:t>
            </a:r>
            <a:r>
              <a:rPr lang="zh-CN" altLang="en-US" sz="2400" b="1">
                <a:solidFill>
                  <a:schemeClr val="tx1"/>
                </a:solidFill>
              </a:rPr>
              <a:t>：</a:t>
            </a:r>
          </a:p>
        </p:txBody>
      </p:sp>
      <p:sp>
        <p:nvSpPr>
          <p:cNvPr id="50181" name="矩形 9">
            <a:extLst>
              <a:ext uri="{FF2B5EF4-FFF2-40B4-BE49-F238E27FC236}">
                <a16:creationId xmlns:a16="http://schemas.microsoft.com/office/drawing/2014/main" id="{E3774660-F045-4A8D-B5D8-1341EF2E6819}"/>
              </a:ext>
            </a:extLst>
          </p:cNvPr>
          <p:cNvSpPr>
            <a:spLocks noChangeArrowheads="1"/>
          </p:cNvSpPr>
          <p:nvPr/>
        </p:nvSpPr>
        <p:spPr bwMode="auto">
          <a:xfrm>
            <a:off x="682625" y="5726113"/>
            <a:ext cx="233838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2"/>
                </a:solidFill>
                <a:latin typeface="微软雅黑" panose="020B0503020204020204" pitchFamily="34" charset="-122"/>
                <a:ea typeface="微软雅黑" panose="020B0503020204020204" pitchFamily="34" charset="-122"/>
              </a:defRPr>
            </a:lvl1pPr>
            <a:lvl2pPr marL="742950" indent="-285750">
              <a:spcBef>
                <a:spcPct val="20000"/>
              </a:spcBef>
              <a:buClr>
                <a:schemeClr val="folHlink"/>
              </a:buClr>
              <a:buSzPct val="60000"/>
              <a:buFont typeface="Wingdings" panose="05000000000000000000" pitchFamily="2" charset="2"/>
              <a:buChar char="n"/>
              <a:defRPr sz="2800">
                <a:solidFill>
                  <a:schemeClr val="tx2"/>
                </a:solidFill>
                <a:latin typeface="微软雅黑" panose="020B0503020204020204" pitchFamily="34" charset="-122"/>
                <a:ea typeface="微软雅黑" panose="020B0503020204020204" pitchFamily="34"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tx2"/>
                </a:solidFill>
                <a:latin typeface="微软雅黑" panose="020B0503020204020204" pitchFamily="34" charset="-122"/>
                <a:ea typeface="微软雅黑" panose="020B0503020204020204" pitchFamily="34" charset="-122"/>
              </a:defRPr>
            </a:lvl3pPr>
            <a:lvl4pPr marL="16002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4pPr>
            <a:lvl5pPr marL="20574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9pPr>
          </a:lstStyle>
          <a:p>
            <a:pPr>
              <a:spcBef>
                <a:spcPct val="0"/>
              </a:spcBef>
              <a:buClrTx/>
              <a:buSzTx/>
              <a:buFontTx/>
              <a:buNone/>
            </a:pPr>
            <a:r>
              <a:rPr lang="zh-CN" altLang="en-US" sz="2400" b="1">
                <a:solidFill>
                  <a:schemeClr val="tx1"/>
                </a:solidFill>
              </a:rPr>
              <a:t>该切割的</a:t>
            </a:r>
            <a:r>
              <a:rPr lang="zh-CN" altLang="en-US" sz="2400" b="1">
                <a:solidFill>
                  <a:srgbClr val="FF0000"/>
                </a:solidFill>
              </a:rPr>
              <a:t>容量</a:t>
            </a:r>
            <a:r>
              <a:rPr lang="zh-CN" altLang="en-US" sz="2400" b="1">
                <a:solidFill>
                  <a:schemeClr val="tx1"/>
                </a:solidFill>
              </a:rPr>
              <a:t>：</a:t>
            </a:r>
          </a:p>
        </p:txBody>
      </p:sp>
      <p:sp>
        <p:nvSpPr>
          <p:cNvPr id="50182" name="矩形 2">
            <a:extLst>
              <a:ext uri="{FF2B5EF4-FFF2-40B4-BE49-F238E27FC236}">
                <a16:creationId xmlns:a16="http://schemas.microsoft.com/office/drawing/2014/main" id="{58BDE580-A09C-4572-B80B-A1B753B4DC2D}"/>
              </a:ext>
            </a:extLst>
          </p:cNvPr>
          <p:cNvSpPr>
            <a:spLocks noChangeArrowheads="1"/>
          </p:cNvSpPr>
          <p:nvPr/>
        </p:nvSpPr>
        <p:spPr bwMode="auto">
          <a:xfrm>
            <a:off x="1943100" y="3894138"/>
            <a:ext cx="11080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2"/>
                </a:solidFill>
                <a:latin typeface="微软雅黑" panose="020B0503020204020204" pitchFamily="34" charset="-122"/>
                <a:ea typeface="微软雅黑" panose="020B0503020204020204" pitchFamily="34" charset="-122"/>
              </a:defRPr>
            </a:lvl1pPr>
            <a:lvl2pPr marL="742950" indent="-285750">
              <a:spcBef>
                <a:spcPct val="20000"/>
              </a:spcBef>
              <a:buClr>
                <a:schemeClr val="folHlink"/>
              </a:buClr>
              <a:buSzPct val="60000"/>
              <a:buFont typeface="Wingdings" panose="05000000000000000000" pitchFamily="2" charset="2"/>
              <a:buChar char="n"/>
              <a:defRPr sz="2800">
                <a:solidFill>
                  <a:schemeClr val="tx2"/>
                </a:solidFill>
                <a:latin typeface="微软雅黑" panose="020B0503020204020204" pitchFamily="34" charset="-122"/>
                <a:ea typeface="微软雅黑" panose="020B0503020204020204" pitchFamily="34"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tx2"/>
                </a:solidFill>
                <a:latin typeface="微软雅黑" panose="020B0503020204020204" pitchFamily="34" charset="-122"/>
                <a:ea typeface="微软雅黑" panose="020B0503020204020204" pitchFamily="34" charset="-122"/>
              </a:defRPr>
            </a:lvl3pPr>
            <a:lvl4pPr marL="16002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4pPr>
            <a:lvl5pPr marL="20574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9pPr>
          </a:lstStyle>
          <a:p>
            <a:pPr>
              <a:spcBef>
                <a:spcPct val="0"/>
              </a:spcBef>
              <a:buClrTx/>
              <a:buSzTx/>
              <a:buFontTx/>
              <a:buNone/>
            </a:pPr>
            <a:r>
              <a:rPr lang="zh-CN" altLang="en-US" sz="2400" b="1">
                <a:solidFill>
                  <a:srgbClr val="FF0000"/>
                </a:solidFill>
              </a:rPr>
              <a:t>切割</a:t>
            </a:r>
            <a:r>
              <a:rPr lang="zh-CN" altLang="en-US" sz="2400" b="1">
                <a:solidFill>
                  <a:schemeClr val="tx1"/>
                </a:solidFill>
              </a:rPr>
              <a:t>：</a:t>
            </a:r>
            <a:endParaRPr lang="en-US" altLang="zh-CN" sz="2400" b="1">
              <a:solidFill>
                <a:schemeClr val="tx1"/>
              </a:solidFill>
            </a:endParaRPr>
          </a:p>
        </p:txBody>
      </p:sp>
      <p:sp>
        <p:nvSpPr>
          <p:cNvPr id="50183" name="文本框 1">
            <a:extLst>
              <a:ext uri="{FF2B5EF4-FFF2-40B4-BE49-F238E27FC236}">
                <a16:creationId xmlns:a16="http://schemas.microsoft.com/office/drawing/2014/main" id="{6F8418D6-3AB2-4B7D-8799-BAED913E55E5}"/>
              </a:ext>
            </a:extLst>
          </p:cNvPr>
          <p:cNvSpPr txBox="1">
            <a:spLocks noChangeArrowheads="1"/>
          </p:cNvSpPr>
          <p:nvPr/>
        </p:nvSpPr>
        <p:spPr bwMode="auto">
          <a:xfrm>
            <a:off x="250825" y="476250"/>
            <a:ext cx="2017713" cy="4619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2"/>
                </a:solidFill>
                <a:latin typeface="微软雅黑" panose="020B0503020204020204" pitchFamily="34" charset="-122"/>
                <a:ea typeface="微软雅黑" panose="020B0503020204020204" pitchFamily="34" charset="-122"/>
              </a:defRPr>
            </a:lvl1pPr>
            <a:lvl2pPr marL="742950" indent="-285750">
              <a:spcBef>
                <a:spcPct val="20000"/>
              </a:spcBef>
              <a:buClr>
                <a:schemeClr val="folHlink"/>
              </a:buClr>
              <a:buSzPct val="60000"/>
              <a:buFont typeface="Wingdings" panose="05000000000000000000" pitchFamily="2" charset="2"/>
              <a:buChar char="n"/>
              <a:defRPr sz="2800">
                <a:solidFill>
                  <a:schemeClr val="tx2"/>
                </a:solidFill>
                <a:latin typeface="微软雅黑" panose="020B0503020204020204" pitchFamily="34" charset="-122"/>
                <a:ea typeface="微软雅黑" panose="020B0503020204020204" pitchFamily="34"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tx2"/>
                </a:solidFill>
                <a:latin typeface="微软雅黑" panose="020B0503020204020204" pitchFamily="34" charset="-122"/>
                <a:ea typeface="微软雅黑" panose="020B0503020204020204" pitchFamily="34" charset="-122"/>
              </a:defRPr>
            </a:lvl3pPr>
            <a:lvl4pPr marL="16002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4pPr>
            <a:lvl5pPr marL="20574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9pPr>
          </a:lstStyle>
          <a:p>
            <a:pPr>
              <a:spcBef>
                <a:spcPct val="0"/>
              </a:spcBef>
              <a:buClrTx/>
              <a:buSzTx/>
              <a:buFont typeface="Arial" panose="020B0604020202020204" pitchFamily="34" charset="0"/>
              <a:buNone/>
            </a:pPr>
            <a:r>
              <a:rPr lang="zh-CN" altLang="en-US" sz="2400">
                <a:solidFill>
                  <a:schemeClr val="tx1"/>
                </a:solidFill>
              </a:rPr>
              <a:t>切割的示例：</a:t>
            </a:r>
            <a:endParaRPr lang="zh-CN" altLang="en-US" sz="2800">
              <a:solidFill>
                <a:schemeClr val="tx1"/>
              </a:solidFill>
            </a:endParaRPr>
          </a:p>
        </p:txBody>
      </p:sp>
      <p:sp>
        <p:nvSpPr>
          <p:cNvPr id="50184" name="矩形 12">
            <a:extLst>
              <a:ext uri="{FF2B5EF4-FFF2-40B4-BE49-F238E27FC236}">
                <a16:creationId xmlns:a16="http://schemas.microsoft.com/office/drawing/2014/main" id="{12A60C90-781F-41DE-97D7-A0FDFD47B489}"/>
              </a:ext>
            </a:extLst>
          </p:cNvPr>
          <p:cNvSpPr>
            <a:spLocks noChangeArrowheads="1"/>
          </p:cNvSpPr>
          <p:nvPr/>
        </p:nvSpPr>
        <p:spPr bwMode="auto">
          <a:xfrm rot="-2681962">
            <a:off x="3506788" y="1681163"/>
            <a:ext cx="1666875" cy="207962"/>
          </a:xfrm>
          <a:prstGeom prst="rect">
            <a:avLst/>
          </a:prstGeom>
          <a:solidFill>
            <a:srgbClr val="0000FF">
              <a:alpha val="34117"/>
            </a:srgbClr>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2"/>
                </a:solidFill>
                <a:latin typeface="微软雅黑" panose="020B0503020204020204" pitchFamily="34" charset="-122"/>
                <a:ea typeface="微软雅黑" panose="020B0503020204020204" pitchFamily="34" charset="-122"/>
              </a:defRPr>
            </a:lvl1pPr>
            <a:lvl2pPr marL="742950" indent="-285750">
              <a:spcBef>
                <a:spcPct val="20000"/>
              </a:spcBef>
              <a:buClr>
                <a:schemeClr val="folHlink"/>
              </a:buClr>
              <a:buSzPct val="60000"/>
              <a:buFont typeface="Wingdings" panose="05000000000000000000" pitchFamily="2" charset="2"/>
              <a:buChar char="n"/>
              <a:defRPr sz="2800">
                <a:solidFill>
                  <a:schemeClr val="tx2"/>
                </a:solidFill>
                <a:latin typeface="微软雅黑" panose="020B0503020204020204" pitchFamily="34" charset="-122"/>
                <a:ea typeface="微软雅黑" panose="020B0503020204020204" pitchFamily="34"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tx2"/>
                </a:solidFill>
                <a:latin typeface="微软雅黑" panose="020B0503020204020204" pitchFamily="34" charset="-122"/>
                <a:ea typeface="微软雅黑" panose="020B0503020204020204" pitchFamily="34" charset="-122"/>
              </a:defRPr>
            </a:lvl3pPr>
            <a:lvl4pPr marL="16002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4pPr>
            <a:lvl5pPr marL="20574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9pPr>
          </a:lstStyle>
          <a:p>
            <a:pPr>
              <a:spcBef>
                <a:spcPct val="0"/>
              </a:spcBef>
              <a:buClrTx/>
              <a:buSzTx/>
              <a:buFont typeface="Arial" panose="020B0604020202020204" pitchFamily="34" charset="0"/>
              <a:buNone/>
            </a:pPr>
            <a:endParaRPr lang="zh-CN" altLang="en-US" sz="1800">
              <a:solidFill>
                <a:schemeClr val="tx1"/>
              </a:solidFill>
              <a:latin typeface="Arial" panose="020B0604020202020204" pitchFamily="34" charset="0"/>
              <a:ea typeface="宋体" panose="02010600030101010101" pitchFamily="2" charset="-122"/>
            </a:endParaRPr>
          </a:p>
        </p:txBody>
      </p:sp>
      <p:sp>
        <p:nvSpPr>
          <p:cNvPr id="50185" name="矩形 13">
            <a:extLst>
              <a:ext uri="{FF2B5EF4-FFF2-40B4-BE49-F238E27FC236}">
                <a16:creationId xmlns:a16="http://schemas.microsoft.com/office/drawing/2014/main" id="{1C97D96A-9CE6-4E35-AB85-CBD7717B18E7}"/>
              </a:ext>
            </a:extLst>
          </p:cNvPr>
          <p:cNvSpPr>
            <a:spLocks noChangeArrowheads="1"/>
          </p:cNvSpPr>
          <p:nvPr/>
        </p:nvSpPr>
        <p:spPr bwMode="auto">
          <a:xfrm>
            <a:off x="3829050" y="862013"/>
            <a:ext cx="1030288" cy="201612"/>
          </a:xfrm>
          <a:prstGeom prst="rect">
            <a:avLst/>
          </a:prstGeom>
          <a:solidFill>
            <a:srgbClr val="0000FF">
              <a:alpha val="34117"/>
            </a:srgbClr>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2"/>
                </a:solidFill>
                <a:latin typeface="微软雅黑" panose="020B0503020204020204" pitchFamily="34" charset="-122"/>
                <a:ea typeface="微软雅黑" panose="020B0503020204020204" pitchFamily="34" charset="-122"/>
              </a:defRPr>
            </a:lvl1pPr>
            <a:lvl2pPr marL="742950" indent="-285750">
              <a:spcBef>
                <a:spcPct val="20000"/>
              </a:spcBef>
              <a:buClr>
                <a:schemeClr val="folHlink"/>
              </a:buClr>
              <a:buSzPct val="60000"/>
              <a:buFont typeface="Wingdings" panose="05000000000000000000" pitchFamily="2" charset="2"/>
              <a:buChar char="n"/>
              <a:defRPr sz="2800">
                <a:solidFill>
                  <a:schemeClr val="tx2"/>
                </a:solidFill>
                <a:latin typeface="微软雅黑" panose="020B0503020204020204" pitchFamily="34" charset="-122"/>
                <a:ea typeface="微软雅黑" panose="020B0503020204020204" pitchFamily="34"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tx2"/>
                </a:solidFill>
                <a:latin typeface="微软雅黑" panose="020B0503020204020204" pitchFamily="34" charset="-122"/>
                <a:ea typeface="微软雅黑" panose="020B0503020204020204" pitchFamily="34" charset="-122"/>
              </a:defRPr>
            </a:lvl3pPr>
            <a:lvl4pPr marL="16002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4pPr>
            <a:lvl5pPr marL="20574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9pPr>
          </a:lstStyle>
          <a:p>
            <a:pPr>
              <a:spcBef>
                <a:spcPct val="0"/>
              </a:spcBef>
              <a:buClrTx/>
              <a:buSzTx/>
              <a:buFont typeface="Arial" panose="020B0604020202020204" pitchFamily="34" charset="0"/>
              <a:buNone/>
            </a:pPr>
            <a:endParaRPr lang="zh-CN" altLang="en-US" sz="1800">
              <a:solidFill>
                <a:schemeClr val="tx1"/>
              </a:solidFill>
              <a:latin typeface="Arial" panose="020B0604020202020204" pitchFamily="34" charset="0"/>
              <a:ea typeface="宋体" panose="02010600030101010101" pitchFamily="2" charset="-122"/>
            </a:endParaRPr>
          </a:p>
        </p:txBody>
      </p:sp>
      <p:sp>
        <p:nvSpPr>
          <p:cNvPr id="50186" name="矩形 14">
            <a:extLst>
              <a:ext uri="{FF2B5EF4-FFF2-40B4-BE49-F238E27FC236}">
                <a16:creationId xmlns:a16="http://schemas.microsoft.com/office/drawing/2014/main" id="{0A0BAA38-51C4-44A9-A27E-8DAD81DA94C3}"/>
              </a:ext>
            </a:extLst>
          </p:cNvPr>
          <p:cNvSpPr>
            <a:spLocks noChangeArrowheads="1"/>
          </p:cNvSpPr>
          <p:nvPr/>
        </p:nvSpPr>
        <p:spPr bwMode="auto">
          <a:xfrm>
            <a:off x="3824288" y="2503488"/>
            <a:ext cx="1031875" cy="201612"/>
          </a:xfrm>
          <a:prstGeom prst="rect">
            <a:avLst/>
          </a:prstGeom>
          <a:solidFill>
            <a:srgbClr val="0000FF">
              <a:alpha val="34117"/>
            </a:srgbClr>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2"/>
                </a:solidFill>
                <a:latin typeface="微软雅黑" panose="020B0503020204020204" pitchFamily="34" charset="-122"/>
                <a:ea typeface="微软雅黑" panose="020B0503020204020204" pitchFamily="34" charset="-122"/>
              </a:defRPr>
            </a:lvl1pPr>
            <a:lvl2pPr marL="742950" indent="-285750">
              <a:spcBef>
                <a:spcPct val="20000"/>
              </a:spcBef>
              <a:buClr>
                <a:schemeClr val="folHlink"/>
              </a:buClr>
              <a:buSzPct val="60000"/>
              <a:buFont typeface="Wingdings" panose="05000000000000000000" pitchFamily="2" charset="2"/>
              <a:buChar char="n"/>
              <a:defRPr sz="2800">
                <a:solidFill>
                  <a:schemeClr val="tx2"/>
                </a:solidFill>
                <a:latin typeface="微软雅黑" panose="020B0503020204020204" pitchFamily="34" charset="-122"/>
                <a:ea typeface="微软雅黑" panose="020B0503020204020204" pitchFamily="34"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tx2"/>
                </a:solidFill>
                <a:latin typeface="微软雅黑" panose="020B0503020204020204" pitchFamily="34" charset="-122"/>
                <a:ea typeface="微软雅黑" panose="020B0503020204020204" pitchFamily="34" charset="-122"/>
              </a:defRPr>
            </a:lvl3pPr>
            <a:lvl4pPr marL="16002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4pPr>
            <a:lvl5pPr marL="20574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9pPr>
          </a:lstStyle>
          <a:p>
            <a:pPr>
              <a:spcBef>
                <a:spcPct val="0"/>
              </a:spcBef>
              <a:buClrTx/>
              <a:buSzTx/>
              <a:buFont typeface="Arial" panose="020B0604020202020204" pitchFamily="34" charset="0"/>
              <a:buNone/>
            </a:pPr>
            <a:endParaRPr lang="zh-CN" altLang="en-US" sz="1800">
              <a:solidFill>
                <a:schemeClr val="tx1"/>
              </a:solidFill>
              <a:latin typeface="Arial" panose="020B0604020202020204" pitchFamily="34" charset="0"/>
              <a:ea typeface="宋体" panose="02010600030101010101" pitchFamily="2" charset="-122"/>
            </a:endParaRPr>
          </a:p>
        </p:txBody>
      </p:sp>
      <p:sp>
        <p:nvSpPr>
          <p:cNvPr id="2" name="矩形 1">
            <a:extLst>
              <a:ext uri="{FF2B5EF4-FFF2-40B4-BE49-F238E27FC236}">
                <a16:creationId xmlns:a16="http://schemas.microsoft.com/office/drawing/2014/main" id="{2DAD1E26-622B-4D8A-BF45-180B7B42B17D}"/>
              </a:ext>
            </a:extLst>
          </p:cNvPr>
          <p:cNvSpPr/>
          <p:nvPr/>
        </p:nvSpPr>
        <p:spPr>
          <a:xfrm>
            <a:off x="3467100" y="5127625"/>
            <a:ext cx="5395913" cy="338138"/>
          </a:xfrm>
          <a:prstGeom prst="rect">
            <a:avLst/>
          </a:prstGeom>
          <a:solidFill>
            <a:schemeClr val="accent1">
              <a:lumMod val="20000"/>
              <a:lumOff val="80000"/>
            </a:schemeClr>
          </a:solidFill>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2"/>
                </a:solidFill>
                <a:latin typeface="微软雅黑" panose="020B0503020204020204" pitchFamily="34" charset="-122"/>
                <a:ea typeface="微软雅黑" panose="020B0503020204020204" pitchFamily="34" charset="-122"/>
              </a:defRPr>
            </a:lvl1pPr>
            <a:lvl2pPr marL="742950" indent="-285750">
              <a:spcBef>
                <a:spcPct val="20000"/>
              </a:spcBef>
              <a:buClr>
                <a:schemeClr val="folHlink"/>
              </a:buClr>
              <a:buSzPct val="60000"/>
              <a:buFont typeface="Wingdings" panose="05000000000000000000" pitchFamily="2" charset="2"/>
              <a:buChar char="n"/>
              <a:defRPr sz="2800">
                <a:solidFill>
                  <a:schemeClr val="tx2"/>
                </a:solidFill>
                <a:latin typeface="微软雅黑" panose="020B0503020204020204" pitchFamily="34" charset="-122"/>
                <a:ea typeface="微软雅黑" panose="020B0503020204020204" pitchFamily="34"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tx2"/>
                </a:solidFill>
                <a:latin typeface="微软雅黑" panose="020B0503020204020204" pitchFamily="34" charset="-122"/>
                <a:ea typeface="微软雅黑" panose="020B0503020204020204" pitchFamily="34" charset="-122"/>
              </a:defRPr>
            </a:lvl3pPr>
            <a:lvl4pPr marL="16002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4pPr>
            <a:lvl5pPr marL="20574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9pPr>
          </a:lstStyle>
          <a:p>
            <a:pPr algn="ctr">
              <a:spcBef>
                <a:spcPct val="0"/>
              </a:spcBef>
              <a:buClrTx/>
              <a:buSzTx/>
              <a:buFontTx/>
              <a:buNone/>
              <a:defRPr/>
            </a:pPr>
            <a:r>
              <a:rPr lang="zh-CN" altLang="en-US" sz="1600" b="1">
                <a:solidFill>
                  <a:schemeClr val="tx1"/>
                </a:solidFill>
              </a:rPr>
              <a:t>净流量的计算是从</a:t>
            </a:r>
            <a:r>
              <a:rPr lang="en-US" altLang="zh-CN" sz="1600" b="1">
                <a:solidFill>
                  <a:schemeClr val="tx1"/>
                </a:solidFill>
              </a:rPr>
              <a:t>S</a:t>
            </a:r>
            <a:r>
              <a:rPr lang="zh-CN" altLang="en-US" sz="1600" b="1">
                <a:solidFill>
                  <a:schemeClr val="tx1"/>
                </a:solidFill>
              </a:rPr>
              <a:t>到</a:t>
            </a:r>
            <a:r>
              <a:rPr lang="en-US" altLang="zh-CN" sz="1600" b="1">
                <a:solidFill>
                  <a:schemeClr val="tx1"/>
                </a:solidFill>
              </a:rPr>
              <a:t>T</a:t>
            </a:r>
            <a:r>
              <a:rPr lang="zh-CN" altLang="en-US" sz="1600" b="1">
                <a:solidFill>
                  <a:schemeClr val="tx1"/>
                </a:solidFill>
              </a:rPr>
              <a:t>的流量减去从</a:t>
            </a:r>
            <a:r>
              <a:rPr lang="en-US" altLang="zh-CN" sz="1600" b="1">
                <a:solidFill>
                  <a:schemeClr val="tx1"/>
                </a:solidFill>
              </a:rPr>
              <a:t>T</a:t>
            </a:r>
            <a:r>
              <a:rPr lang="zh-CN" altLang="en-US" sz="1600" b="1">
                <a:solidFill>
                  <a:schemeClr val="tx1"/>
                </a:solidFill>
              </a:rPr>
              <a:t>到</a:t>
            </a:r>
            <a:r>
              <a:rPr lang="en-US" altLang="zh-CN" sz="1600" b="1">
                <a:solidFill>
                  <a:schemeClr val="tx1"/>
                </a:solidFill>
              </a:rPr>
              <a:t>S</a:t>
            </a:r>
            <a:r>
              <a:rPr lang="zh-CN" altLang="en-US" sz="1600" b="1">
                <a:solidFill>
                  <a:schemeClr val="tx1"/>
                </a:solidFill>
              </a:rPr>
              <a:t>的反方向的流量</a:t>
            </a:r>
          </a:p>
        </p:txBody>
      </p:sp>
      <p:sp>
        <p:nvSpPr>
          <p:cNvPr id="3" name="矩形 2">
            <a:extLst>
              <a:ext uri="{FF2B5EF4-FFF2-40B4-BE49-F238E27FC236}">
                <a16:creationId xmlns:a16="http://schemas.microsoft.com/office/drawing/2014/main" id="{0C835CE0-AA3A-4624-B086-011EE41E8E77}"/>
              </a:ext>
            </a:extLst>
          </p:cNvPr>
          <p:cNvSpPr/>
          <p:nvPr/>
        </p:nvSpPr>
        <p:spPr>
          <a:xfrm>
            <a:off x="4044950" y="6188075"/>
            <a:ext cx="4818063" cy="338138"/>
          </a:xfrm>
          <a:prstGeom prst="rect">
            <a:avLst/>
          </a:prstGeom>
          <a:solidFill>
            <a:schemeClr val="accent1">
              <a:lumMod val="20000"/>
              <a:lumOff val="80000"/>
            </a:schemeClr>
          </a:solidFill>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2"/>
                </a:solidFill>
                <a:latin typeface="微软雅黑" panose="020B0503020204020204" pitchFamily="34" charset="-122"/>
                <a:ea typeface="微软雅黑" panose="020B0503020204020204" pitchFamily="34" charset="-122"/>
              </a:defRPr>
            </a:lvl1pPr>
            <a:lvl2pPr marL="742950" indent="-285750">
              <a:spcBef>
                <a:spcPct val="20000"/>
              </a:spcBef>
              <a:buClr>
                <a:schemeClr val="folHlink"/>
              </a:buClr>
              <a:buSzPct val="60000"/>
              <a:buFont typeface="Wingdings" panose="05000000000000000000" pitchFamily="2" charset="2"/>
              <a:buChar char="n"/>
              <a:defRPr sz="2800">
                <a:solidFill>
                  <a:schemeClr val="tx2"/>
                </a:solidFill>
                <a:latin typeface="微软雅黑" panose="020B0503020204020204" pitchFamily="34" charset="-122"/>
                <a:ea typeface="微软雅黑" panose="020B0503020204020204" pitchFamily="34"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tx2"/>
                </a:solidFill>
                <a:latin typeface="微软雅黑" panose="020B0503020204020204" pitchFamily="34" charset="-122"/>
                <a:ea typeface="微软雅黑" panose="020B0503020204020204" pitchFamily="34" charset="-122"/>
              </a:defRPr>
            </a:lvl3pPr>
            <a:lvl4pPr marL="16002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4pPr>
            <a:lvl5pPr marL="20574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9pPr>
          </a:lstStyle>
          <a:p>
            <a:pPr>
              <a:spcBef>
                <a:spcPct val="0"/>
              </a:spcBef>
              <a:buClrTx/>
              <a:buSzTx/>
              <a:buFontTx/>
              <a:buNone/>
              <a:defRPr/>
            </a:pPr>
            <a:r>
              <a:rPr lang="zh-CN" altLang="en-US" sz="1600" b="1">
                <a:solidFill>
                  <a:schemeClr val="tx1"/>
                </a:solidFill>
              </a:rPr>
              <a:t>容量计算只考虑从集合</a:t>
            </a:r>
            <a:r>
              <a:rPr lang="en-US" altLang="zh-CN" sz="1600" b="1">
                <a:solidFill>
                  <a:schemeClr val="tx1"/>
                </a:solidFill>
              </a:rPr>
              <a:t>S</a:t>
            </a:r>
            <a:r>
              <a:rPr lang="zh-CN" altLang="en-US" sz="1600" b="1">
                <a:solidFill>
                  <a:schemeClr val="tx1"/>
                </a:solidFill>
              </a:rPr>
              <a:t>发出进入集合</a:t>
            </a:r>
            <a:r>
              <a:rPr lang="en-US" altLang="zh-CN" sz="1600" b="1">
                <a:solidFill>
                  <a:schemeClr val="tx1"/>
                </a:solidFill>
              </a:rPr>
              <a:t>T</a:t>
            </a:r>
            <a:r>
              <a:rPr lang="zh-CN" altLang="en-US" sz="1600" b="1">
                <a:solidFill>
                  <a:schemeClr val="tx1"/>
                </a:solidFill>
              </a:rPr>
              <a:t>的边的容量</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文本框 1">
            <a:extLst>
              <a:ext uri="{FF2B5EF4-FFF2-40B4-BE49-F238E27FC236}">
                <a16:creationId xmlns:a16="http://schemas.microsoft.com/office/drawing/2014/main" id="{0A259E94-66A2-4F34-AF41-18899BDFCD83}"/>
              </a:ext>
            </a:extLst>
          </p:cNvPr>
          <p:cNvSpPr txBox="1">
            <a:spLocks noChangeArrowheads="1"/>
          </p:cNvSpPr>
          <p:nvPr/>
        </p:nvSpPr>
        <p:spPr bwMode="auto">
          <a:xfrm>
            <a:off x="107950" y="549275"/>
            <a:ext cx="9036050" cy="46164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2"/>
                </a:solidFill>
                <a:latin typeface="微软雅黑" panose="020B0503020204020204" pitchFamily="34" charset="-122"/>
                <a:ea typeface="微软雅黑" panose="020B0503020204020204" pitchFamily="34" charset="-122"/>
              </a:defRPr>
            </a:lvl1pPr>
            <a:lvl2pPr marL="742950" indent="-285750">
              <a:spcBef>
                <a:spcPct val="20000"/>
              </a:spcBef>
              <a:buClr>
                <a:schemeClr val="folHlink"/>
              </a:buClr>
              <a:buSzPct val="60000"/>
              <a:buFont typeface="Wingdings" panose="05000000000000000000" pitchFamily="2" charset="2"/>
              <a:buChar char="n"/>
              <a:defRPr sz="2800">
                <a:solidFill>
                  <a:schemeClr val="tx2"/>
                </a:solidFill>
                <a:latin typeface="微软雅黑" panose="020B0503020204020204" pitchFamily="34" charset="-122"/>
                <a:ea typeface="微软雅黑" panose="020B0503020204020204" pitchFamily="34"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tx2"/>
                </a:solidFill>
                <a:latin typeface="微软雅黑" panose="020B0503020204020204" pitchFamily="34" charset="-122"/>
                <a:ea typeface="微软雅黑" panose="020B0503020204020204" pitchFamily="34" charset="-122"/>
              </a:defRPr>
            </a:lvl3pPr>
            <a:lvl4pPr marL="16002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4pPr>
            <a:lvl5pPr marL="20574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9pPr>
          </a:lstStyle>
          <a:p>
            <a:pPr>
              <a:lnSpc>
                <a:spcPct val="150000"/>
              </a:lnSpc>
              <a:spcBef>
                <a:spcPct val="0"/>
              </a:spcBef>
              <a:buClrTx/>
              <a:buSzTx/>
              <a:buFont typeface="Arial" panose="020B0604020202020204" pitchFamily="34" charset="0"/>
              <a:buNone/>
            </a:pPr>
            <a:r>
              <a:rPr lang="zh-CN" altLang="en-US" sz="2800" b="1">
                <a:solidFill>
                  <a:srgbClr val="FF0000"/>
                </a:solidFill>
              </a:rPr>
              <a:t>流、切割净流量和切割容量之间的关系</a:t>
            </a:r>
          </a:p>
          <a:p>
            <a:pPr>
              <a:lnSpc>
                <a:spcPct val="150000"/>
              </a:lnSpc>
              <a:spcBef>
                <a:spcPct val="0"/>
              </a:spcBef>
              <a:buClrTx/>
              <a:buSzTx/>
              <a:buFont typeface="Arial" panose="020B0604020202020204" pitchFamily="34" charset="0"/>
              <a:buNone/>
            </a:pPr>
            <a:r>
              <a:rPr lang="zh-CN" altLang="en-US" sz="2400">
                <a:solidFill>
                  <a:schemeClr val="tx1"/>
                </a:solidFill>
              </a:rPr>
              <a:t>引理</a:t>
            </a:r>
            <a:r>
              <a:rPr lang="en-US" altLang="zh-CN" sz="2400">
                <a:solidFill>
                  <a:schemeClr val="tx1"/>
                </a:solidFill>
              </a:rPr>
              <a:t>26.4  </a:t>
            </a:r>
            <a:r>
              <a:rPr lang="zh-CN" altLang="en-US" sz="2400">
                <a:solidFill>
                  <a:schemeClr val="tx1"/>
                </a:solidFill>
              </a:rPr>
              <a:t>设</a:t>
            </a:r>
            <a:r>
              <a:rPr lang="en-US" altLang="zh-CN" sz="2400">
                <a:solidFill>
                  <a:schemeClr val="tx1"/>
                </a:solidFill>
              </a:rPr>
              <a:t>f</a:t>
            </a:r>
            <a:r>
              <a:rPr lang="zh-CN" altLang="en-US" sz="2400">
                <a:solidFill>
                  <a:schemeClr val="tx1"/>
                </a:solidFill>
              </a:rPr>
              <a:t>为流网络</a:t>
            </a:r>
            <a:r>
              <a:rPr lang="en-US" altLang="zh-CN" sz="2400">
                <a:solidFill>
                  <a:schemeClr val="tx1"/>
                </a:solidFill>
              </a:rPr>
              <a:t>G</a:t>
            </a:r>
            <a:r>
              <a:rPr lang="zh-CN" altLang="en-US" sz="2400">
                <a:solidFill>
                  <a:schemeClr val="tx1"/>
                </a:solidFill>
              </a:rPr>
              <a:t>的一个流，该流网络的源结点为</a:t>
            </a:r>
            <a:r>
              <a:rPr lang="en-US" altLang="zh-CN" sz="2400">
                <a:solidFill>
                  <a:schemeClr val="tx1"/>
                </a:solidFill>
              </a:rPr>
              <a:t>s</a:t>
            </a:r>
            <a:r>
              <a:rPr lang="zh-CN" altLang="en-US" sz="2400">
                <a:solidFill>
                  <a:schemeClr val="tx1"/>
                </a:solidFill>
              </a:rPr>
              <a:t>，汇点为</a:t>
            </a:r>
            <a:r>
              <a:rPr lang="en-US" altLang="zh-CN" sz="2400">
                <a:solidFill>
                  <a:schemeClr val="tx1"/>
                </a:solidFill>
              </a:rPr>
              <a:t>t</a:t>
            </a:r>
            <a:r>
              <a:rPr lang="zh-CN" altLang="en-US" sz="2400">
                <a:solidFill>
                  <a:schemeClr val="tx1"/>
                </a:solidFill>
              </a:rPr>
              <a:t>，设</a:t>
            </a:r>
            <a:r>
              <a:rPr lang="en-US" altLang="zh-CN" sz="2400">
                <a:solidFill>
                  <a:schemeClr val="tx1"/>
                </a:solidFill>
              </a:rPr>
              <a:t>(S,T)</a:t>
            </a:r>
            <a:r>
              <a:rPr lang="zh-CN" altLang="en-US" sz="2400">
                <a:solidFill>
                  <a:schemeClr val="tx1"/>
                </a:solidFill>
              </a:rPr>
              <a:t>为流网络</a:t>
            </a:r>
            <a:r>
              <a:rPr lang="en-US" altLang="zh-CN" sz="2400">
                <a:solidFill>
                  <a:schemeClr val="tx1"/>
                </a:solidFill>
              </a:rPr>
              <a:t>G</a:t>
            </a:r>
            <a:r>
              <a:rPr lang="zh-CN" altLang="en-US" sz="2400">
                <a:solidFill>
                  <a:schemeClr val="tx1"/>
                </a:solidFill>
              </a:rPr>
              <a:t>的任意切割，则</a:t>
            </a:r>
            <a:r>
              <a:rPr lang="zh-CN" altLang="en-US" sz="2400" b="1">
                <a:solidFill>
                  <a:schemeClr val="tx1"/>
                </a:solidFill>
              </a:rPr>
              <a:t>横跨切割</a:t>
            </a:r>
            <a:r>
              <a:rPr lang="en-US" altLang="zh-CN" sz="2400" b="1">
                <a:solidFill>
                  <a:schemeClr val="tx1"/>
                </a:solidFill>
              </a:rPr>
              <a:t>(S,T)</a:t>
            </a:r>
          </a:p>
          <a:p>
            <a:pPr>
              <a:lnSpc>
                <a:spcPct val="150000"/>
              </a:lnSpc>
              <a:spcBef>
                <a:spcPct val="0"/>
              </a:spcBef>
              <a:buClrTx/>
              <a:buSzTx/>
              <a:buFont typeface="Arial" panose="020B0604020202020204" pitchFamily="34" charset="0"/>
              <a:buNone/>
            </a:pPr>
            <a:r>
              <a:rPr lang="en-US" altLang="zh-CN" sz="2400" b="1">
                <a:solidFill>
                  <a:schemeClr val="tx1"/>
                </a:solidFill>
              </a:rPr>
              <a:t>               </a:t>
            </a:r>
            <a:r>
              <a:rPr lang="zh-CN" altLang="en-US" sz="2400" b="1">
                <a:solidFill>
                  <a:schemeClr val="tx1"/>
                </a:solidFill>
              </a:rPr>
              <a:t>的</a:t>
            </a:r>
            <a:r>
              <a:rPr lang="zh-CN" altLang="en-US" sz="2400" b="1">
                <a:solidFill>
                  <a:srgbClr val="0000FF"/>
                </a:solidFill>
              </a:rPr>
              <a:t>净流量</a:t>
            </a:r>
            <a:r>
              <a:rPr lang="zh-CN" altLang="en-US" sz="2400" b="1">
                <a:solidFill>
                  <a:schemeClr val="tx1"/>
                </a:solidFill>
              </a:rPr>
              <a:t>为                   。</a:t>
            </a:r>
            <a:endParaRPr lang="en-US" altLang="zh-CN" sz="2400" b="1">
              <a:solidFill>
                <a:schemeClr val="tx1"/>
              </a:solidFill>
            </a:endParaRPr>
          </a:p>
          <a:p>
            <a:pPr>
              <a:lnSpc>
                <a:spcPct val="150000"/>
              </a:lnSpc>
              <a:spcBef>
                <a:spcPct val="0"/>
              </a:spcBef>
              <a:buClrTx/>
              <a:buSzTx/>
              <a:buFont typeface="Arial" panose="020B0604020202020204" pitchFamily="34" charset="0"/>
              <a:buNone/>
            </a:pPr>
            <a:endParaRPr lang="en-US" altLang="zh-CN" sz="2400" b="1">
              <a:solidFill>
                <a:schemeClr val="tx1"/>
              </a:solidFill>
            </a:endParaRPr>
          </a:p>
          <a:p>
            <a:pPr>
              <a:lnSpc>
                <a:spcPct val="150000"/>
              </a:lnSpc>
              <a:spcBef>
                <a:spcPct val="0"/>
              </a:spcBef>
              <a:buClrTx/>
              <a:buSzTx/>
              <a:buFont typeface="Arial" panose="020B0604020202020204" pitchFamily="34" charset="0"/>
              <a:buNone/>
            </a:pPr>
            <a:endParaRPr lang="en-US" altLang="zh-CN" sz="2400" b="1">
              <a:solidFill>
                <a:schemeClr val="tx1"/>
              </a:solidFill>
            </a:endParaRPr>
          </a:p>
          <a:p>
            <a:pPr>
              <a:lnSpc>
                <a:spcPct val="150000"/>
              </a:lnSpc>
              <a:spcBef>
                <a:spcPct val="0"/>
              </a:spcBef>
              <a:buClrTx/>
              <a:buSzTx/>
              <a:buFont typeface="Arial" panose="020B0604020202020204" pitchFamily="34" charset="0"/>
              <a:buNone/>
            </a:pPr>
            <a:endParaRPr lang="en-US" altLang="zh-CN" sz="2400" b="1">
              <a:solidFill>
                <a:schemeClr val="tx1"/>
              </a:solidFill>
            </a:endParaRPr>
          </a:p>
          <a:p>
            <a:pPr>
              <a:lnSpc>
                <a:spcPct val="150000"/>
              </a:lnSpc>
              <a:spcBef>
                <a:spcPct val="0"/>
              </a:spcBef>
              <a:buClrTx/>
              <a:buSzTx/>
              <a:buFont typeface="Arial" panose="020B0604020202020204" pitchFamily="34" charset="0"/>
              <a:buNone/>
            </a:pPr>
            <a:endParaRPr lang="zh-CN" altLang="en-US" sz="2400" b="1">
              <a:solidFill>
                <a:schemeClr val="tx1"/>
              </a:solidFill>
            </a:endParaRPr>
          </a:p>
        </p:txBody>
      </p:sp>
      <p:graphicFrame>
        <p:nvGraphicFramePr>
          <p:cNvPr id="51203" name="对象 1">
            <a:hlinkClick r:id="" action="ppaction://ole?verb=0"/>
            <a:extLst>
              <a:ext uri="{FF2B5EF4-FFF2-40B4-BE49-F238E27FC236}">
                <a16:creationId xmlns:a16="http://schemas.microsoft.com/office/drawing/2014/main" id="{923A8FBC-2C35-40F4-AF3B-D3EA646D171A}"/>
              </a:ext>
            </a:extLst>
          </p:cNvPr>
          <p:cNvGraphicFramePr>
            <a:graphicFrameLocks noChangeAspect="1"/>
          </p:cNvGraphicFramePr>
          <p:nvPr/>
        </p:nvGraphicFramePr>
        <p:xfrm>
          <a:off x="3132138" y="2460625"/>
          <a:ext cx="1657350" cy="403225"/>
        </p:xfrm>
        <a:graphic>
          <a:graphicData uri="http://schemas.openxmlformats.org/presentationml/2006/ole">
            <mc:AlternateContent xmlns:mc="http://schemas.openxmlformats.org/markup-compatibility/2006">
              <mc:Choice xmlns:v="urn:schemas-microsoft-com:vml" Requires="v">
                <p:oleObj spid="_x0000_s51242" r:id="rId3" imgW="14478000" imgH="3514725" progId="Equation.KSEE3">
                  <p:embed/>
                </p:oleObj>
              </mc:Choice>
              <mc:Fallback>
                <p:oleObj r:id="rId3" imgW="14478000" imgH="3514725" progId="Equation.KSEE3">
                  <p:embed/>
                  <p:pic>
                    <p:nvPicPr>
                      <p:cNvPr id="0" name="对象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32138" y="2460625"/>
                        <a:ext cx="1657350" cy="40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51204" name="图片 1">
            <a:extLst>
              <a:ext uri="{FF2B5EF4-FFF2-40B4-BE49-F238E27FC236}">
                <a16:creationId xmlns:a16="http://schemas.microsoft.com/office/drawing/2014/main" id="{EF32DE72-4468-49CC-AA73-2DE44A5E8D3F}"/>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627313" y="4868863"/>
            <a:ext cx="3790950" cy="2009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文本框 1">
            <a:extLst>
              <a:ext uri="{FF2B5EF4-FFF2-40B4-BE49-F238E27FC236}">
                <a16:creationId xmlns:a16="http://schemas.microsoft.com/office/drawing/2014/main" id="{936E9455-5E85-41FA-BCEB-48641A7C7D30}"/>
              </a:ext>
            </a:extLst>
          </p:cNvPr>
          <p:cNvSpPr txBox="1"/>
          <p:nvPr/>
        </p:nvSpPr>
        <p:spPr>
          <a:xfrm>
            <a:off x="331788" y="3068638"/>
            <a:ext cx="8588375" cy="1908175"/>
          </a:xfrm>
          <a:prstGeom prst="rect">
            <a:avLst/>
          </a:prstGeom>
          <a:solidFill>
            <a:schemeClr val="accent1">
              <a:lumMod val="20000"/>
              <a:lumOff val="80000"/>
            </a:schemeClr>
          </a:solidFill>
        </p:spPr>
        <p:txBody>
          <a:bodyPr>
            <a:spAutoFit/>
          </a:bodyPr>
          <a:lstStyle>
            <a:lvl1pPr marL="2147888" indent="-2147888">
              <a:spcBef>
                <a:spcPct val="20000"/>
              </a:spcBef>
              <a:buClr>
                <a:schemeClr val="folHlink"/>
              </a:buClr>
              <a:buSzPct val="60000"/>
              <a:buFont typeface="Wingdings" panose="05000000000000000000" pitchFamily="2" charset="2"/>
              <a:buChar char="n"/>
              <a:defRPr sz="3200">
                <a:solidFill>
                  <a:schemeClr val="tx2"/>
                </a:solidFill>
                <a:latin typeface="微软雅黑" panose="020B0503020204020204" pitchFamily="34" charset="-122"/>
                <a:ea typeface="微软雅黑" panose="020B0503020204020204" pitchFamily="34" charset="-122"/>
              </a:defRPr>
            </a:lvl1pPr>
            <a:lvl2pPr marL="742950" indent="-285750">
              <a:spcBef>
                <a:spcPct val="20000"/>
              </a:spcBef>
              <a:buClr>
                <a:schemeClr val="folHlink"/>
              </a:buClr>
              <a:buSzPct val="60000"/>
              <a:buFont typeface="Wingdings" panose="05000000000000000000" pitchFamily="2" charset="2"/>
              <a:buChar char="n"/>
              <a:defRPr sz="2800">
                <a:solidFill>
                  <a:schemeClr val="tx2"/>
                </a:solidFill>
                <a:latin typeface="微软雅黑" panose="020B0503020204020204" pitchFamily="34" charset="-122"/>
                <a:ea typeface="微软雅黑" panose="020B0503020204020204" pitchFamily="34"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tx2"/>
                </a:solidFill>
                <a:latin typeface="微软雅黑" panose="020B0503020204020204" pitchFamily="34" charset="-122"/>
                <a:ea typeface="微软雅黑" panose="020B0503020204020204" pitchFamily="34" charset="-122"/>
              </a:defRPr>
            </a:lvl3pPr>
            <a:lvl4pPr marL="16002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4pPr>
            <a:lvl5pPr marL="20574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9pPr>
          </a:lstStyle>
          <a:p>
            <a:pPr>
              <a:lnSpc>
                <a:spcPct val="150000"/>
              </a:lnSpc>
              <a:spcBef>
                <a:spcPts val="1200"/>
              </a:spcBef>
              <a:buClrTx/>
              <a:buSzTx/>
              <a:buFontTx/>
              <a:buNone/>
              <a:defRPr/>
            </a:pPr>
            <a:r>
              <a:rPr lang="zh-CN" altLang="en-US" sz="2400">
                <a:solidFill>
                  <a:schemeClr val="tx1"/>
                </a:solidFill>
              </a:rPr>
              <a:t>引理</a:t>
            </a:r>
            <a:r>
              <a:rPr lang="en-US" altLang="zh-CN" sz="2400">
                <a:solidFill>
                  <a:schemeClr val="tx1"/>
                </a:solidFill>
              </a:rPr>
              <a:t>26.4</a:t>
            </a:r>
            <a:r>
              <a:rPr lang="zh-CN" altLang="en-US" sz="2400">
                <a:solidFill>
                  <a:schemeClr val="tx1"/>
                </a:solidFill>
              </a:rPr>
              <a:t>说明：对流网络的任意切割</a:t>
            </a:r>
            <a:r>
              <a:rPr lang="en-US" altLang="zh-CN" sz="2400" b="1">
                <a:solidFill>
                  <a:schemeClr val="tx1"/>
                </a:solidFill>
              </a:rPr>
              <a:t>(S,T)</a:t>
            </a:r>
            <a:r>
              <a:rPr lang="zh-CN" altLang="en-US" sz="2400">
                <a:solidFill>
                  <a:schemeClr val="tx1"/>
                </a:solidFill>
              </a:rPr>
              <a:t>，切割截面上的净流量就等于流网络的流量。</a:t>
            </a:r>
            <a:endParaRPr lang="en-US" altLang="zh-CN" sz="2400">
              <a:solidFill>
                <a:schemeClr val="tx1"/>
              </a:solidFill>
            </a:endParaRPr>
          </a:p>
          <a:p>
            <a:pPr>
              <a:lnSpc>
                <a:spcPct val="150000"/>
              </a:lnSpc>
              <a:spcBef>
                <a:spcPts val="1200"/>
              </a:spcBef>
              <a:buClrTx/>
              <a:buSzTx/>
              <a:buFontTx/>
              <a:buNone/>
              <a:defRPr/>
            </a:pPr>
            <a:r>
              <a:rPr lang="zh-CN" altLang="en-US" sz="2400" b="1">
                <a:solidFill>
                  <a:schemeClr val="tx1"/>
                </a:solidFill>
              </a:rPr>
              <a:t>而且，横跨任何切割的净流量都相同，都等于流的值</a:t>
            </a:r>
            <a:r>
              <a:rPr lang="en-US" altLang="zh-CN" sz="2400" b="1">
                <a:solidFill>
                  <a:schemeClr val="tx1"/>
                </a:solidFill>
              </a:rPr>
              <a:t>|f | </a:t>
            </a:r>
            <a:r>
              <a:rPr lang="zh-CN" altLang="en-US" sz="2400" b="1">
                <a:solidFill>
                  <a:schemeClr val="tx1"/>
                </a:solidFill>
              </a:rPr>
              <a:t>。</a:t>
            </a:r>
            <a:endParaRPr lang="en-US" altLang="zh-CN" sz="2400" b="1">
              <a:solidFill>
                <a:schemeClr val="tx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文本框 1">
            <a:extLst>
              <a:ext uri="{FF2B5EF4-FFF2-40B4-BE49-F238E27FC236}">
                <a16:creationId xmlns:a16="http://schemas.microsoft.com/office/drawing/2014/main" id="{B9D3179C-39A8-48F8-8223-81CD0E52101D}"/>
              </a:ext>
            </a:extLst>
          </p:cNvPr>
          <p:cNvSpPr txBox="1">
            <a:spLocks noChangeArrowheads="1"/>
          </p:cNvSpPr>
          <p:nvPr/>
        </p:nvSpPr>
        <p:spPr bwMode="auto">
          <a:xfrm>
            <a:off x="165100" y="174625"/>
            <a:ext cx="7302500" cy="34321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2"/>
                </a:solidFill>
                <a:latin typeface="微软雅黑" panose="020B0503020204020204" pitchFamily="34" charset="-122"/>
                <a:ea typeface="微软雅黑" panose="020B0503020204020204" pitchFamily="34" charset="-122"/>
              </a:defRPr>
            </a:lvl1pPr>
            <a:lvl2pPr marL="742950" indent="-285750">
              <a:spcBef>
                <a:spcPct val="20000"/>
              </a:spcBef>
              <a:buClr>
                <a:schemeClr val="folHlink"/>
              </a:buClr>
              <a:buSzPct val="60000"/>
              <a:buFont typeface="Wingdings" panose="05000000000000000000" pitchFamily="2" charset="2"/>
              <a:buChar char="n"/>
              <a:defRPr sz="2800">
                <a:solidFill>
                  <a:schemeClr val="tx2"/>
                </a:solidFill>
                <a:latin typeface="微软雅黑" panose="020B0503020204020204" pitchFamily="34" charset="-122"/>
                <a:ea typeface="微软雅黑" panose="020B0503020204020204" pitchFamily="34"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tx2"/>
                </a:solidFill>
                <a:latin typeface="微软雅黑" panose="020B0503020204020204" pitchFamily="34" charset="-122"/>
                <a:ea typeface="微软雅黑" panose="020B0503020204020204" pitchFamily="34" charset="-122"/>
              </a:defRPr>
            </a:lvl3pPr>
            <a:lvl4pPr marL="16002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4pPr>
            <a:lvl5pPr marL="20574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9pPr>
          </a:lstStyle>
          <a:p>
            <a:pPr>
              <a:lnSpc>
                <a:spcPct val="150000"/>
              </a:lnSpc>
              <a:spcBef>
                <a:spcPts val="1200"/>
              </a:spcBef>
              <a:buClrTx/>
              <a:buSzTx/>
              <a:buFont typeface="Arial" panose="020B0604020202020204" pitchFamily="34" charset="0"/>
              <a:buNone/>
            </a:pPr>
            <a:r>
              <a:rPr lang="zh-CN" altLang="en-US" sz="2400" b="1">
                <a:solidFill>
                  <a:srgbClr val="FF0000"/>
                </a:solidFill>
              </a:rPr>
              <a:t>用带权有向图来表示：</a:t>
            </a:r>
            <a:endParaRPr lang="en-US" altLang="zh-CN" sz="2400" b="1">
              <a:solidFill>
                <a:srgbClr val="FF0000"/>
              </a:solidFill>
            </a:endParaRPr>
          </a:p>
          <a:p>
            <a:pPr>
              <a:lnSpc>
                <a:spcPct val="150000"/>
              </a:lnSpc>
              <a:spcBef>
                <a:spcPts val="1200"/>
              </a:spcBef>
              <a:buClrTx/>
              <a:buSzTx/>
              <a:buFont typeface="Wingdings" panose="05000000000000000000" pitchFamily="2" charset="2"/>
              <a:buChar char="p"/>
            </a:pPr>
            <a:r>
              <a:rPr lang="zh-CN" altLang="en-US" sz="2400" b="1">
                <a:solidFill>
                  <a:srgbClr val="0000FF"/>
                </a:solidFill>
              </a:rPr>
              <a:t>结点</a:t>
            </a:r>
            <a:r>
              <a:rPr lang="zh-CN" altLang="en-US" sz="2400">
                <a:solidFill>
                  <a:srgbClr val="000000"/>
                </a:solidFill>
              </a:rPr>
              <a:t>表示城市</a:t>
            </a:r>
            <a:endParaRPr lang="en-US" altLang="zh-CN" sz="2400">
              <a:solidFill>
                <a:srgbClr val="000000"/>
              </a:solidFill>
            </a:endParaRPr>
          </a:p>
          <a:p>
            <a:pPr>
              <a:lnSpc>
                <a:spcPct val="150000"/>
              </a:lnSpc>
              <a:spcBef>
                <a:spcPts val="1200"/>
              </a:spcBef>
              <a:buClrTx/>
              <a:buSzTx/>
              <a:buFont typeface="Wingdings" panose="05000000000000000000" pitchFamily="2" charset="2"/>
              <a:buChar char="p"/>
            </a:pPr>
            <a:r>
              <a:rPr lang="zh-CN" altLang="en-US" sz="2400">
                <a:solidFill>
                  <a:srgbClr val="000000"/>
                </a:solidFill>
              </a:rPr>
              <a:t>结点间的</a:t>
            </a:r>
            <a:r>
              <a:rPr lang="zh-CN" altLang="en-US" sz="2400" b="1">
                <a:solidFill>
                  <a:srgbClr val="0000FF"/>
                </a:solidFill>
              </a:rPr>
              <a:t>有向边</a:t>
            </a:r>
            <a:r>
              <a:rPr lang="zh-CN" altLang="en-US" sz="2400">
                <a:solidFill>
                  <a:srgbClr val="000000"/>
                </a:solidFill>
              </a:rPr>
              <a:t>表示运输路径和物流的方向</a:t>
            </a:r>
            <a:endParaRPr lang="en-US" altLang="zh-CN" sz="2400">
              <a:solidFill>
                <a:srgbClr val="000000"/>
              </a:solidFill>
            </a:endParaRPr>
          </a:p>
          <a:p>
            <a:pPr>
              <a:lnSpc>
                <a:spcPct val="150000"/>
              </a:lnSpc>
              <a:spcBef>
                <a:spcPts val="1200"/>
              </a:spcBef>
              <a:buClrTx/>
              <a:buSzTx/>
              <a:buFont typeface="Wingdings" panose="05000000000000000000" pitchFamily="2" charset="2"/>
              <a:buChar char="p"/>
            </a:pPr>
            <a:r>
              <a:rPr lang="zh-CN" altLang="en-US" sz="2400">
                <a:solidFill>
                  <a:srgbClr val="000000"/>
                </a:solidFill>
              </a:rPr>
              <a:t>边上的</a:t>
            </a:r>
            <a:r>
              <a:rPr lang="zh-CN" altLang="en-US" sz="2400" b="1">
                <a:solidFill>
                  <a:srgbClr val="0000FF"/>
                </a:solidFill>
              </a:rPr>
              <a:t>权重</a:t>
            </a:r>
            <a:r>
              <a:rPr lang="zh-CN" altLang="en-US" sz="2400">
                <a:solidFill>
                  <a:srgbClr val="000000"/>
                </a:solidFill>
              </a:rPr>
              <a:t>表示运量限制</a:t>
            </a:r>
            <a:endParaRPr lang="en-US" altLang="zh-CN" sz="2400">
              <a:solidFill>
                <a:srgbClr val="000000"/>
              </a:solidFill>
            </a:endParaRPr>
          </a:p>
          <a:p>
            <a:pPr>
              <a:lnSpc>
                <a:spcPct val="150000"/>
              </a:lnSpc>
              <a:spcBef>
                <a:spcPts val="1200"/>
              </a:spcBef>
              <a:buClrTx/>
              <a:buSzTx/>
              <a:buFont typeface="Arial" panose="020B0604020202020204" pitchFamily="34" charset="0"/>
              <a:buNone/>
            </a:pPr>
            <a:r>
              <a:rPr lang="en-US" altLang="zh-CN" sz="2400">
                <a:solidFill>
                  <a:srgbClr val="000000"/>
                </a:solidFill>
                <a:latin typeface="Lucida Sans Unicode" panose="020B0602030504020204" pitchFamily="34" charset="0"/>
                <a:ea typeface="宋体" panose="02010600030101010101" pitchFamily="2" charset="-122"/>
              </a:rPr>
              <a:t>      —— </a:t>
            </a:r>
            <a:r>
              <a:rPr lang="zh-CN" altLang="en-US" sz="2400">
                <a:solidFill>
                  <a:srgbClr val="000000"/>
                </a:solidFill>
              </a:rPr>
              <a:t>这种用来表示“</a:t>
            </a:r>
            <a:r>
              <a:rPr lang="zh-CN" altLang="en-US" sz="2400" b="1">
                <a:solidFill>
                  <a:srgbClr val="000000"/>
                </a:solidFill>
              </a:rPr>
              <a:t>流</a:t>
            </a:r>
            <a:r>
              <a:rPr lang="zh-CN" altLang="en-US" sz="2400">
                <a:solidFill>
                  <a:srgbClr val="000000"/>
                </a:solidFill>
              </a:rPr>
              <a:t>”的图称为“</a:t>
            </a:r>
            <a:r>
              <a:rPr lang="zh-CN" altLang="en-US" sz="2400" b="1">
                <a:solidFill>
                  <a:srgbClr val="FF0000"/>
                </a:solidFill>
              </a:rPr>
              <a:t>流网络</a:t>
            </a:r>
            <a:r>
              <a:rPr lang="zh-CN" altLang="en-US" sz="2400">
                <a:solidFill>
                  <a:srgbClr val="000000"/>
                </a:solidFill>
              </a:rPr>
              <a:t>”</a:t>
            </a:r>
            <a:r>
              <a:rPr lang="zh-CN" altLang="en-US" sz="2400">
                <a:solidFill>
                  <a:srgbClr val="000000"/>
                </a:solidFill>
                <a:latin typeface="Lucida Sans Unicode" panose="020B0602030504020204" pitchFamily="34" charset="0"/>
                <a:ea typeface="宋体" panose="02010600030101010101" pitchFamily="2" charset="-122"/>
              </a:rPr>
              <a:t>。</a:t>
            </a:r>
          </a:p>
        </p:txBody>
      </p:sp>
      <p:sp>
        <p:nvSpPr>
          <p:cNvPr id="11267" name="矩形 1">
            <a:extLst>
              <a:ext uri="{FF2B5EF4-FFF2-40B4-BE49-F238E27FC236}">
                <a16:creationId xmlns:a16="http://schemas.microsoft.com/office/drawing/2014/main" id="{214C48C9-9709-448C-920D-51FFE31A0F11}"/>
              </a:ext>
            </a:extLst>
          </p:cNvPr>
          <p:cNvSpPr>
            <a:spLocks noChangeArrowheads="1"/>
          </p:cNvSpPr>
          <p:nvPr/>
        </p:nvSpPr>
        <p:spPr bwMode="auto">
          <a:xfrm>
            <a:off x="271463" y="3716338"/>
            <a:ext cx="8829675" cy="2678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895350" indent="-895350">
              <a:spcBef>
                <a:spcPct val="20000"/>
              </a:spcBef>
              <a:buClr>
                <a:schemeClr val="folHlink"/>
              </a:buClr>
              <a:buSzPct val="60000"/>
              <a:buFont typeface="Wingdings" panose="05000000000000000000" pitchFamily="2" charset="2"/>
              <a:buChar char="n"/>
              <a:defRPr sz="3200">
                <a:solidFill>
                  <a:schemeClr val="tx2"/>
                </a:solidFill>
                <a:latin typeface="微软雅黑" panose="020B0503020204020204" pitchFamily="34" charset="-122"/>
                <a:ea typeface="微软雅黑" panose="020B0503020204020204" pitchFamily="34" charset="-122"/>
              </a:defRPr>
            </a:lvl1pPr>
            <a:lvl2pPr marL="742950" indent="-285750">
              <a:spcBef>
                <a:spcPct val="20000"/>
              </a:spcBef>
              <a:buClr>
                <a:schemeClr val="folHlink"/>
              </a:buClr>
              <a:buSzPct val="60000"/>
              <a:buFont typeface="Wingdings" panose="05000000000000000000" pitchFamily="2" charset="2"/>
              <a:buChar char="n"/>
              <a:defRPr sz="2800">
                <a:solidFill>
                  <a:schemeClr val="tx2"/>
                </a:solidFill>
                <a:latin typeface="微软雅黑" panose="020B0503020204020204" pitchFamily="34" charset="-122"/>
                <a:ea typeface="微软雅黑" panose="020B0503020204020204" pitchFamily="34"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tx2"/>
                </a:solidFill>
                <a:latin typeface="微软雅黑" panose="020B0503020204020204" pitchFamily="34" charset="-122"/>
                <a:ea typeface="微软雅黑" panose="020B0503020204020204" pitchFamily="34" charset="-122"/>
              </a:defRPr>
            </a:lvl3pPr>
            <a:lvl4pPr marL="16002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4pPr>
            <a:lvl5pPr marL="20574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9pPr>
          </a:lstStyle>
          <a:p>
            <a:pPr>
              <a:lnSpc>
                <a:spcPct val="150000"/>
              </a:lnSpc>
              <a:spcBef>
                <a:spcPct val="0"/>
              </a:spcBef>
              <a:buClrTx/>
              <a:buSzTx/>
              <a:buFont typeface="Arial" panose="020B0604020202020204" pitchFamily="34" charset="0"/>
              <a:buNone/>
            </a:pPr>
            <a:r>
              <a:rPr lang="zh-CN" altLang="en-US" sz="2400" b="1">
                <a:solidFill>
                  <a:srgbClr val="000000"/>
                </a:solidFill>
              </a:rPr>
              <a:t>重要的约定：</a:t>
            </a:r>
            <a:endParaRPr lang="en-US" altLang="zh-CN" sz="2400" b="1">
              <a:solidFill>
                <a:srgbClr val="000000"/>
              </a:solidFill>
            </a:endParaRPr>
          </a:p>
          <a:p>
            <a:pPr>
              <a:lnSpc>
                <a:spcPct val="150000"/>
              </a:lnSpc>
              <a:spcBef>
                <a:spcPct val="0"/>
              </a:spcBef>
              <a:buClrTx/>
              <a:buSzTx/>
              <a:buFontTx/>
              <a:buNone/>
            </a:pPr>
            <a:r>
              <a:rPr lang="zh-CN" altLang="en-US" sz="2200">
                <a:solidFill>
                  <a:srgbClr val="000000"/>
                </a:solidFill>
                <a:latin typeface="Lucida Sans Unicode" panose="020B0602030504020204" pitchFamily="34" charset="0"/>
                <a:ea typeface="宋体" panose="02010600030101010101" pitchFamily="2" charset="-122"/>
              </a:rPr>
              <a:t>（</a:t>
            </a:r>
            <a:r>
              <a:rPr lang="en-US" altLang="zh-CN" sz="2200">
                <a:solidFill>
                  <a:srgbClr val="000000"/>
                </a:solidFill>
                <a:latin typeface="Lucida Sans Unicode" panose="020B0602030504020204" pitchFamily="34" charset="0"/>
                <a:ea typeface="宋体" panose="02010600030101010101" pitchFamily="2" charset="-122"/>
              </a:rPr>
              <a:t>1</a:t>
            </a:r>
            <a:r>
              <a:rPr lang="zh-CN" altLang="en-US" sz="2200">
                <a:solidFill>
                  <a:srgbClr val="000000"/>
                </a:solidFill>
                <a:latin typeface="Lucida Sans Unicode" panose="020B0602030504020204" pitchFamily="34" charset="0"/>
                <a:ea typeface="宋体" panose="02010600030101010101" pitchFamily="2" charset="-122"/>
              </a:rPr>
              <a:t>）</a:t>
            </a:r>
            <a:r>
              <a:rPr lang="zh-CN" altLang="en-US" sz="2200" b="1">
                <a:solidFill>
                  <a:srgbClr val="FF0000"/>
                </a:solidFill>
              </a:rPr>
              <a:t>流量守恒：</a:t>
            </a:r>
            <a:r>
              <a:rPr lang="zh-CN" altLang="en-US" sz="2200">
                <a:solidFill>
                  <a:srgbClr val="000000"/>
                </a:solidFill>
                <a:latin typeface="Lucida Sans Unicode" panose="020B0602030504020204" pitchFamily="34" charset="0"/>
                <a:ea typeface="宋体" panose="02010600030101010101" pitchFamily="2" charset="-122"/>
              </a:rPr>
              <a:t>除源结点和汇点外，其它结点上物料只是“流过”，        即物料进入的速率等于离开的速率，不积累和聚集；</a:t>
            </a:r>
            <a:endParaRPr lang="en-US" altLang="zh-CN" sz="2200">
              <a:solidFill>
                <a:srgbClr val="000000"/>
              </a:solidFill>
              <a:latin typeface="Lucida Sans Unicode" panose="020B0602030504020204" pitchFamily="34" charset="0"/>
              <a:ea typeface="宋体" panose="02010600030101010101" pitchFamily="2" charset="-122"/>
            </a:endParaRPr>
          </a:p>
          <a:p>
            <a:pPr>
              <a:lnSpc>
                <a:spcPct val="150000"/>
              </a:lnSpc>
              <a:spcBef>
                <a:spcPct val="0"/>
              </a:spcBef>
              <a:buClrTx/>
              <a:buSzTx/>
              <a:buFontTx/>
              <a:buNone/>
            </a:pPr>
            <a:r>
              <a:rPr lang="zh-CN" altLang="en-US" sz="2200">
                <a:solidFill>
                  <a:srgbClr val="000000"/>
                </a:solidFill>
                <a:latin typeface="Lucida Sans Unicode" panose="020B0602030504020204" pitchFamily="34" charset="0"/>
                <a:ea typeface="宋体" panose="02010600030101010101" pitchFamily="2" charset="-122"/>
              </a:rPr>
              <a:t>（</a:t>
            </a:r>
            <a:r>
              <a:rPr lang="en-US" altLang="zh-CN" sz="2200">
                <a:solidFill>
                  <a:srgbClr val="000000"/>
                </a:solidFill>
                <a:latin typeface="Lucida Sans Unicode" panose="020B0602030504020204" pitchFamily="34" charset="0"/>
                <a:ea typeface="宋体" panose="02010600030101010101" pitchFamily="2" charset="-122"/>
              </a:rPr>
              <a:t>2</a:t>
            </a:r>
            <a:r>
              <a:rPr lang="zh-CN" altLang="en-US" sz="2200">
                <a:solidFill>
                  <a:srgbClr val="000000"/>
                </a:solidFill>
                <a:latin typeface="Lucida Sans Unicode" panose="020B0602030504020204" pitchFamily="34" charset="0"/>
                <a:ea typeface="宋体" panose="02010600030101010101" pitchFamily="2" charset="-122"/>
              </a:rPr>
              <a:t>）物料的生成速率和接收速率恒定且足够快、足够多，满足需要；</a:t>
            </a:r>
            <a:endParaRPr lang="en-US" altLang="zh-CN" sz="2200">
              <a:solidFill>
                <a:srgbClr val="000000"/>
              </a:solidFill>
              <a:latin typeface="Lucida Sans Unicode" panose="020B0602030504020204" pitchFamily="34" charset="0"/>
              <a:ea typeface="宋体" panose="02010600030101010101" pitchFamily="2" charset="-122"/>
            </a:endParaRPr>
          </a:p>
          <a:p>
            <a:pPr>
              <a:lnSpc>
                <a:spcPct val="150000"/>
              </a:lnSpc>
              <a:spcBef>
                <a:spcPct val="0"/>
              </a:spcBef>
              <a:buClrTx/>
              <a:buSzTx/>
              <a:buFontTx/>
              <a:buNone/>
            </a:pPr>
            <a:r>
              <a:rPr lang="zh-CN" altLang="en-US" sz="2200">
                <a:solidFill>
                  <a:srgbClr val="000000"/>
                </a:solidFill>
                <a:latin typeface="Lucida Sans Unicode" panose="020B0602030504020204" pitchFamily="34" charset="0"/>
                <a:ea typeface="宋体" panose="02010600030101010101" pitchFamily="2" charset="-122"/>
              </a:rPr>
              <a:t>（</a:t>
            </a:r>
            <a:r>
              <a:rPr lang="en-US" altLang="zh-CN" sz="2200">
                <a:solidFill>
                  <a:srgbClr val="000000"/>
                </a:solidFill>
                <a:latin typeface="Lucida Sans Unicode" panose="020B0602030504020204" pitchFamily="34" charset="0"/>
                <a:ea typeface="宋体" panose="02010600030101010101" pitchFamily="2" charset="-122"/>
              </a:rPr>
              <a:t>3</a:t>
            </a:r>
            <a:r>
              <a:rPr lang="zh-CN" altLang="en-US" sz="2200">
                <a:solidFill>
                  <a:srgbClr val="000000"/>
                </a:solidFill>
                <a:latin typeface="Lucida Sans Unicode" panose="020B0602030504020204" pitchFamily="34" charset="0"/>
                <a:ea typeface="宋体" panose="02010600030101010101" pitchFamily="2" charset="-122"/>
              </a:rPr>
              <a:t>）每条边上的容量是物料通过该边的最大速率，不能突破。</a:t>
            </a:r>
            <a:endParaRPr lang="en-US" altLang="zh-CN" sz="2200">
              <a:solidFill>
                <a:srgbClr val="000000"/>
              </a:solidFill>
              <a:latin typeface="Lucida Sans Unicode" panose="020B0602030504020204" pitchFamily="34" charset="0"/>
              <a:ea typeface="宋体" panose="02010600030101010101" pitchFamily="2" charset="-122"/>
            </a:endParaRPr>
          </a:p>
        </p:txBody>
      </p:sp>
      <p:grpSp>
        <p:nvGrpSpPr>
          <p:cNvPr id="11268" name="组合 2">
            <a:extLst>
              <a:ext uri="{FF2B5EF4-FFF2-40B4-BE49-F238E27FC236}">
                <a16:creationId xmlns:a16="http://schemas.microsoft.com/office/drawing/2014/main" id="{D2B053CE-1E63-45ED-9063-1AB88C1A3B01}"/>
              </a:ext>
            </a:extLst>
          </p:cNvPr>
          <p:cNvGrpSpPr>
            <a:grpSpLocks/>
          </p:cNvGrpSpPr>
          <p:nvPr/>
        </p:nvGrpSpPr>
        <p:grpSpPr bwMode="auto">
          <a:xfrm>
            <a:off x="6084888" y="34925"/>
            <a:ext cx="2997200" cy="1800225"/>
            <a:chOff x="5867400" y="720725"/>
            <a:chExt cx="2997200" cy="1800225"/>
          </a:xfrm>
        </p:grpSpPr>
        <p:pic>
          <p:nvPicPr>
            <p:cNvPr id="11269" name="图片 1">
              <a:extLst>
                <a:ext uri="{FF2B5EF4-FFF2-40B4-BE49-F238E27FC236}">
                  <a16:creationId xmlns:a16="http://schemas.microsoft.com/office/drawing/2014/main" id="{5B03F7B4-2C6E-49F4-A411-56CA14388E4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118225" y="1081088"/>
              <a:ext cx="2692400" cy="1130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1270" name="组合 9">
              <a:extLst>
                <a:ext uri="{FF2B5EF4-FFF2-40B4-BE49-F238E27FC236}">
                  <a16:creationId xmlns:a16="http://schemas.microsoft.com/office/drawing/2014/main" id="{35E31B14-3593-4A33-B5B1-FBC719B58168}"/>
                </a:ext>
              </a:extLst>
            </p:cNvPr>
            <p:cNvGrpSpPr>
              <a:grpSpLocks/>
            </p:cNvGrpSpPr>
            <p:nvPr/>
          </p:nvGrpSpPr>
          <p:grpSpPr bwMode="auto">
            <a:xfrm>
              <a:off x="5867400" y="720725"/>
              <a:ext cx="2997200" cy="1800225"/>
              <a:chOff x="1822" y="3581"/>
              <a:chExt cx="4717" cy="2836"/>
            </a:xfrm>
          </p:grpSpPr>
          <p:sp>
            <p:nvSpPr>
              <p:cNvPr id="16" name="文本框 15">
                <a:extLst>
                  <a:ext uri="{FF2B5EF4-FFF2-40B4-BE49-F238E27FC236}">
                    <a16:creationId xmlns:a16="http://schemas.microsoft.com/office/drawing/2014/main" id="{893953B0-7775-4543-9E86-1D378A28A921}"/>
                  </a:ext>
                </a:extLst>
              </p:cNvPr>
              <p:cNvSpPr txBox="1"/>
              <p:nvPr/>
            </p:nvSpPr>
            <p:spPr>
              <a:xfrm>
                <a:off x="3121" y="3581"/>
                <a:ext cx="877" cy="483"/>
              </a:xfrm>
              <a:prstGeom prst="rect">
                <a:avLst/>
              </a:prstGeom>
            </p:spPr>
            <p:style>
              <a:lnRef idx="1">
                <a:schemeClr val="dk1"/>
              </a:lnRef>
              <a:fillRef idx="2">
                <a:schemeClr val="dk1"/>
              </a:fillRef>
              <a:effectRef idx="1">
                <a:schemeClr val="dk1"/>
              </a:effectRef>
              <a:fontRef idx="minor">
                <a:schemeClr val="dk1"/>
              </a:fontRef>
            </p:style>
            <p:txBody>
              <a:bodyPr>
                <a:spAutoFit/>
              </a:bodyPr>
              <a:lstStyle>
                <a:lvl1pPr>
                  <a:spcBef>
                    <a:spcPct val="20000"/>
                  </a:spcBef>
                  <a:buClr>
                    <a:schemeClr val="folHlink"/>
                  </a:buClr>
                  <a:buSzPct val="60000"/>
                  <a:buFont typeface="Wingdings" panose="05000000000000000000" pitchFamily="2" charset="2"/>
                  <a:buChar char="n"/>
                  <a:defRPr sz="3200">
                    <a:solidFill>
                      <a:schemeClr val="tx2"/>
                    </a:solidFill>
                    <a:latin typeface="微软雅黑" panose="020B0503020204020204" pitchFamily="34" charset="-122"/>
                    <a:ea typeface="微软雅黑" panose="020B0503020204020204" pitchFamily="34" charset="-122"/>
                  </a:defRPr>
                </a:lvl1pPr>
                <a:lvl2pPr marL="742950" indent="-285750">
                  <a:spcBef>
                    <a:spcPct val="20000"/>
                  </a:spcBef>
                  <a:buClr>
                    <a:schemeClr val="folHlink"/>
                  </a:buClr>
                  <a:buSzPct val="60000"/>
                  <a:buFont typeface="Wingdings" panose="05000000000000000000" pitchFamily="2" charset="2"/>
                  <a:buChar char="n"/>
                  <a:defRPr sz="2800">
                    <a:solidFill>
                      <a:schemeClr val="tx2"/>
                    </a:solidFill>
                    <a:latin typeface="微软雅黑" panose="020B0503020204020204" pitchFamily="34" charset="-122"/>
                    <a:ea typeface="微软雅黑" panose="020B0503020204020204" pitchFamily="34"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tx2"/>
                    </a:solidFill>
                    <a:latin typeface="微软雅黑" panose="020B0503020204020204" pitchFamily="34" charset="-122"/>
                    <a:ea typeface="微软雅黑" panose="020B0503020204020204" pitchFamily="34" charset="-122"/>
                  </a:defRPr>
                </a:lvl3pPr>
                <a:lvl4pPr marL="16002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4pPr>
                <a:lvl5pPr marL="20574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9pPr>
              </a:lstStyle>
              <a:p>
                <a:pPr>
                  <a:spcBef>
                    <a:spcPct val="0"/>
                  </a:spcBef>
                  <a:buClrTx/>
                  <a:buSzTx/>
                  <a:buFontTx/>
                  <a:buNone/>
                  <a:defRPr/>
                </a:pPr>
                <a:r>
                  <a:rPr lang="zh-CN" altLang="en-US" sz="1400" noProof="1">
                    <a:solidFill>
                      <a:srgbClr val="000000"/>
                    </a:solidFill>
                    <a:latin typeface="Tahoma" panose="020B0604030504040204" pitchFamily="34" charset="0"/>
                    <a:ea typeface="黑体" panose="02010609060101010101" pitchFamily="49" charset="-122"/>
                    <a:sym typeface="+mn-ea"/>
                  </a:rPr>
                  <a:t>济南</a:t>
                </a:r>
              </a:p>
            </p:txBody>
          </p:sp>
          <p:sp>
            <p:nvSpPr>
              <p:cNvPr id="17" name="文本框 16">
                <a:extLst>
                  <a:ext uri="{FF2B5EF4-FFF2-40B4-BE49-F238E27FC236}">
                    <a16:creationId xmlns:a16="http://schemas.microsoft.com/office/drawing/2014/main" id="{D116C9B3-82A5-4392-91F7-62875F0F362F}"/>
                  </a:ext>
                </a:extLst>
              </p:cNvPr>
              <p:cNvSpPr txBox="1"/>
              <p:nvPr/>
            </p:nvSpPr>
            <p:spPr>
              <a:xfrm>
                <a:off x="1822" y="4261"/>
                <a:ext cx="964" cy="483"/>
              </a:xfrm>
              <a:prstGeom prst="rect">
                <a:avLst/>
              </a:prstGeom>
            </p:spPr>
            <p:style>
              <a:lnRef idx="1">
                <a:schemeClr val="dk1"/>
              </a:lnRef>
              <a:fillRef idx="2">
                <a:schemeClr val="dk1"/>
              </a:fillRef>
              <a:effectRef idx="1">
                <a:schemeClr val="dk1"/>
              </a:effectRef>
              <a:fontRef idx="minor">
                <a:schemeClr val="dk1"/>
              </a:fontRef>
            </p:style>
            <p:txBody>
              <a:bodyPr>
                <a:spAutoFit/>
              </a:bodyPr>
              <a:lstStyle/>
              <a:p>
                <a:pPr>
                  <a:defRPr/>
                </a:pPr>
                <a:r>
                  <a:rPr lang="zh-CN" altLang="en-US" sz="1400" noProof="1">
                    <a:sym typeface="+mn-ea"/>
                  </a:rPr>
                  <a:t>北京</a:t>
                </a:r>
              </a:p>
            </p:txBody>
          </p:sp>
          <p:sp>
            <p:nvSpPr>
              <p:cNvPr id="18" name="文本框 17">
                <a:extLst>
                  <a:ext uri="{FF2B5EF4-FFF2-40B4-BE49-F238E27FC236}">
                    <a16:creationId xmlns:a16="http://schemas.microsoft.com/office/drawing/2014/main" id="{BC001148-1C74-4BD1-BF3C-063AA0D3E688}"/>
                  </a:ext>
                </a:extLst>
              </p:cNvPr>
              <p:cNvSpPr txBox="1"/>
              <p:nvPr/>
            </p:nvSpPr>
            <p:spPr>
              <a:xfrm>
                <a:off x="3084" y="5934"/>
                <a:ext cx="1129" cy="483"/>
              </a:xfrm>
              <a:prstGeom prst="rect">
                <a:avLst/>
              </a:prstGeom>
            </p:spPr>
            <p:style>
              <a:lnRef idx="1">
                <a:schemeClr val="dk1"/>
              </a:lnRef>
              <a:fillRef idx="2">
                <a:schemeClr val="dk1"/>
              </a:fillRef>
              <a:effectRef idx="1">
                <a:schemeClr val="dk1"/>
              </a:effectRef>
              <a:fontRef idx="minor">
                <a:schemeClr val="dk1"/>
              </a:fontRef>
            </p:style>
            <p:txBody>
              <a:bodyPr>
                <a:spAutoFit/>
              </a:bodyPr>
              <a:lstStyle/>
              <a:p>
                <a:pPr>
                  <a:defRPr/>
                </a:pPr>
                <a:r>
                  <a:rPr lang="zh-CN" altLang="en-US" sz="1400" noProof="1">
                    <a:sym typeface="+mn-ea"/>
                  </a:rPr>
                  <a:t>石家庄</a:t>
                </a:r>
              </a:p>
            </p:txBody>
          </p:sp>
          <p:sp>
            <p:nvSpPr>
              <p:cNvPr id="19" name="文本框 18">
                <a:extLst>
                  <a:ext uri="{FF2B5EF4-FFF2-40B4-BE49-F238E27FC236}">
                    <a16:creationId xmlns:a16="http://schemas.microsoft.com/office/drawing/2014/main" id="{F45ECF04-8431-4864-9E17-8A6F2E91E915}"/>
                  </a:ext>
                </a:extLst>
              </p:cNvPr>
              <p:cNvSpPr txBox="1"/>
              <p:nvPr/>
            </p:nvSpPr>
            <p:spPr>
              <a:xfrm>
                <a:off x="4383" y="3581"/>
                <a:ext cx="874" cy="483"/>
              </a:xfrm>
              <a:prstGeom prst="rect">
                <a:avLst/>
              </a:prstGeom>
            </p:spPr>
            <p:style>
              <a:lnRef idx="1">
                <a:schemeClr val="dk1"/>
              </a:lnRef>
              <a:fillRef idx="2">
                <a:schemeClr val="dk1"/>
              </a:fillRef>
              <a:effectRef idx="1">
                <a:schemeClr val="dk1"/>
              </a:effectRef>
              <a:fontRef idx="minor">
                <a:schemeClr val="dk1"/>
              </a:fontRef>
            </p:style>
            <p:txBody>
              <a:bodyPr>
                <a:spAutoFit/>
              </a:bodyPr>
              <a:lstStyle/>
              <a:p>
                <a:pPr>
                  <a:defRPr/>
                </a:pPr>
                <a:r>
                  <a:rPr lang="zh-CN" altLang="en-US" sz="1400" noProof="1">
                    <a:sym typeface="+mn-ea"/>
                  </a:rPr>
                  <a:t>合肥</a:t>
                </a:r>
              </a:p>
            </p:txBody>
          </p:sp>
          <p:sp>
            <p:nvSpPr>
              <p:cNvPr id="20" name="文本框 19">
                <a:extLst>
                  <a:ext uri="{FF2B5EF4-FFF2-40B4-BE49-F238E27FC236}">
                    <a16:creationId xmlns:a16="http://schemas.microsoft.com/office/drawing/2014/main" id="{F41656B6-ADB1-414E-A2C5-FAC46263943D}"/>
                  </a:ext>
                </a:extLst>
              </p:cNvPr>
              <p:cNvSpPr txBox="1"/>
              <p:nvPr/>
            </p:nvSpPr>
            <p:spPr>
              <a:xfrm>
                <a:off x="4383" y="5919"/>
                <a:ext cx="874" cy="483"/>
              </a:xfrm>
              <a:prstGeom prst="rect">
                <a:avLst/>
              </a:prstGeom>
            </p:spPr>
            <p:style>
              <a:lnRef idx="1">
                <a:schemeClr val="dk1"/>
              </a:lnRef>
              <a:fillRef idx="2">
                <a:schemeClr val="dk1"/>
              </a:fillRef>
              <a:effectRef idx="1">
                <a:schemeClr val="dk1"/>
              </a:effectRef>
              <a:fontRef idx="minor">
                <a:schemeClr val="dk1"/>
              </a:fontRef>
            </p:style>
            <p:txBody>
              <a:bodyPr>
                <a:spAutoFit/>
              </a:bodyPr>
              <a:lstStyle>
                <a:lvl1pPr>
                  <a:spcBef>
                    <a:spcPct val="20000"/>
                  </a:spcBef>
                  <a:buClr>
                    <a:schemeClr val="folHlink"/>
                  </a:buClr>
                  <a:buSzPct val="60000"/>
                  <a:buFont typeface="Wingdings" panose="05000000000000000000" pitchFamily="2" charset="2"/>
                  <a:buChar char="n"/>
                  <a:defRPr sz="3200">
                    <a:solidFill>
                      <a:schemeClr val="tx2"/>
                    </a:solidFill>
                    <a:latin typeface="微软雅黑" panose="020B0503020204020204" pitchFamily="34" charset="-122"/>
                    <a:ea typeface="微软雅黑" panose="020B0503020204020204" pitchFamily="34" charset="-122"/>
                  </a:defRPr>
                </a:lvl1pPr>
                <a:lvl2pPr marL="742950" indent="-285750">
                  <a:spcBef>
                    <a:spcPct val="20000"/>
                  </a:spcBef>
                  <a:buClr>
                    <a:schemeClr val="folHlink"/>
                  </a:buClr>
                  <a:buSzPct val="60000"/>
                  <a:buFont typeface="Wingdings" panose="05000000000000000000" pitchFamily="2" charset="2"/>
                  <a:buChar char="n"/>
                  <a:defRPr sz="2800">
                    <a:solidFill>
                      <a:schemeClr val="tx2"/>
                    </a:solidFill>
                    <a:latin typeface="微软雅黑" panose="020B0503020204020204" pitchFamily="34" charset="-122"/>
                    <a:ea typeface="微软雅黑" panose="020B0503020204020204" pitchFamily="34"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tx2"/>
                    </a:solidFill>
                    <a:latin typeface="微软雅黑" panose="020B0503020204020204" pitchFamily="34" charset="-122"/>
                    <a:ea typeface="微软雅黑" panose="020B0503020204020204" pitchFamily="34" charset="-122"/>
                  </a:defRPr>
                </a:lvl3pPr>
                <a:lvl4pPr marL="16002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4pPr>
                <a:lvl5pPr marL="20574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9pPr>
              </a:lstStyle>
              <a:p>
                <a:pPr>
                  <a:spcBef>
                    <a:spcPct val="0"/>
                  </a:spcBef>
                  <a:buClrTx/>
                  <a:buSzTx/>
                  <a:buFontTx/>
                  <a:buNone/>
                  <a:defRPr/>
                </a:pPr>
                <a:r>
                  <a:rPr lang="zh-CN" altLang="en-US" sz="1400" noProof="1">
                    <a:solidFill>
                      <a:srgbClr val="000000"/>
                    </a:solidFill>
                    <a:latin typeface="Tahoma" panose="020B0604030504040204" pitchFamily="34" charset="0"/>
                    <a:ea typeface="黑体" panose="02010609060101010101" pitchFamily="49" charset="-122"/>
                    <a:sym typeface="+mn-ea"/>
                  </a:rPr>
                  <a:t>郑州</a:t>
                </a:r>
              </a:p>
            </p:txBody>
          </p:sp>
          <p:sp>
            <p:nvSpPr>
              <p:cNvPr id="21" name="文本框 20">
                <a:extLst>
                  <a:ext uri="{FF2B5EF4-FFF2-40B4-BE49-F238E27FC236}">
                    <a16:creationId xmlns:a16="http://schemas.microsoft.com/office/drawing/2014/main" id="{70383C94-E150-40C3-AE3A-575CD3B2E798}"/>
                  </a:ext>
                </a:extLst>
              </p:cNvPr>
              <p:cNvSpPr txBox="1"/>
              <p:nvPr/>
            </p:nvSpPr>
            <p:spPr>
              <a:xfrm>
                <a:off x="5665" y="4261"/>
                <a:ext cx="874" cy="483"/>
              </a:xfrm>
              <a:prstGeom prst="rect">
                <a:avLst/>
              </a:prstGeom>
            </p:spPr>
            <p:style>
              <a:lnRef idx="1">
                <a:schemeClr val="dk1"/>
              </a:lnRef>
              <a:fillRef idx="2">
                <a:schemeClr val="dk1"/>
              </a:fillRef>
              <a:effectRef idx="1">
                <a:schemeClr val="dk1"/>
              </a:effectRef>
              <a:fontRef idx="minor">
                <a:schemeClr val="dk1"/>
              </a:fontRef>
            </p:style>
            <p:txBody>
              <a:bodyPr>
                <a:spAutoFit/>
              </a:bodyPr>
              <a:lstStyle>
                <a:lvl1pPr>
                  <a:spcBef>
                    <a:spcPct val="20000"/>
                  </a:spcBef>
                  <a:buClr>
                    <a:schemeClr val="folHlink"/>
                  </a:buClr>
                  <a:buSzPct val="60000"/>
                  <a:buFont typeface="Wingdings" panose="05000000000000000000" pitchFamily="2" charset="2"/>
                  <a:buChar char="n"/>
                  <a:defRPr sz="3200">
                    <a:solidFill>
                      <a:schemeClr val="tx2"/>
                    </a:solidFill>
                    <a:latin typeface="微软雅黑" panose="020B0503020204020204" pitchFamily="34" charset="-122"/>
                    <a:ea typeface="微软雅黑" panose="020B0503020204020204" pitchFamily="34" charset="-122"/>
                  </a:defRPr>
                </a:lvl1pPr>
                <a:lvl2pPr marL="742950" indent="-285750">
                  <a:spcBef>
                    <a:spcPct val="20000"/>
                  </a:spcBef>
                  <a:buClr>
                    <a:schemeClr val="folHlink"/>
                  </a:buClr>
                  <a:buSzPct val="60000"/>
                  <a:buFont typeface="Wingdings" panose="05000000000000000000" pitchFamily="2" charset="2"/>
                  <a:buChar char="n"/>
                  <a:defRPr sz="2800">
                    <a:solidFill>
                      <a:schemeClr val="tx2"/>
                    </a:solidFill>
                    <a:latin typeface="微软雅黑" panose="020B0503020204020204" pitchFamily="34" charset="-122"/>
                    <a:ea typeface="微软雅黑" panose="020B0503020204020204" pitchFamily="34"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tx2"/>
                    </a:solidFill>
                    <a:latin typeface="微软雅黑" panose="020B0503020204020204" pitchFamily="34" charset="-122"/>
                    <a:ea typeface="微软雅黑" panose="020B0503020204020204" pitchFamily="34" charset="-122"/>
                  </a:defRPr>
                </a:lvl3pPr>
                <a:lvl4pPr marL="16002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4pPr>
                <a:lvl5pPr marL="20574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9pPr>
              </a:lstStyle>
              <a:p>
                <a:pPr>
                  <a:spcBef>
                    <a:spcPct val="0"/>
                  </a:spcBef>
                  <a:buClrTx/>
                  <a:buSzTx/>
                  <a:buFontTx/>
                  <a:buNone/>
                  <a:defRPr/>
                </a:pPr>
                <a:r>
                  <a:rPr lang="zh-CN" altLang="en-US" sz="1400" noProof="1">
                    <a:solidFill>
                      <a:srgbClr val="000000"/>
                    </a:solidFill>
                    <a:latin typeface="Tahoma" panose="020B0604030504040204" pitchFamily="34" charset="0"/>
                    <a:ea typeface="黑体" panose="02010609060101010101" pitchFamily="49" charset="-122"/>
                    <a:sym typeface="+mn-ea"/>
                  </a:rPr>
                  <a:t>武汉</a:t>
                </a:r>
              </a:p>
            </p:txBody>
          </p:sp>
        </p:grpSp>
      </p:gr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文本框 1">
            <a:extLst>
              <a:ext uri="{FF2B5EF4-FFF2-40B4-BE49-F238E27FC236}">
                <a16:creationId xmlns:a16="http://schemas.microsoft.com/office/drawing/2014/main" id="{7505025A-F47A-47FB-B997-9A489DF2CDFF}"/>
              </a:ext>
            </a:extLst>
          </p:cNvPr>
          <p:cNvSpPr txBox="1">
            <a:spLocks noChangeArrowheads="1"/>
          </p:cNvSpPr>
          <p:nvPr/>
        </p:nvSpPr>
        <p:spPr bwMode="auto">
          <a:xfrm>
            <a:off x="139700" y="849313"/>
            <a:ext cx="9036050" cy="45243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lr>
                <a:schemeClr val="folHlink"/>
              </a:buClr>
              <a:buSzPct val="60000"/>
              <a:buFont typeface="Wingdings" panose="05000000000000000000" pitchFamily="2" charset="2"/>
              <a:buChar char="n"/>
              <a:defRPr sz="3200">
                <a:solidFill>
                  <a:schemeClr val="tx2"/>
                </a:solidFill>
                <a:latin typeface="微软雅黑" panose="020B0503020204020204" pitchFamily="34" charset="-122"/>
                <a:ea typeface="微软雅黑" panose="020B0503020204020204" pitchFamily="34" charset="-122"/>
              </a:defRPr>
            </a:lvl1pPr>
            <a:lvl2pPr marL="742950" indent="-285750">
              <a:spcBef>
                <a:spcPct val="20000"/>
              </a:spcBef>
              <a:buClr>
                <a:schemeClr val="folHlink"/>
              </a:buClr>
              <a:buSzPct val="60000"/>
              <a:buFont typeface="Wingdings" panose="05000000000000000000" pitchFamily="2" charset="2"/>
              <a:buChar char="n"/>
              <a:defRPr sz="2800">
                <a:solidFill>
                  <a:schemeClr val="tx2"/>
                </a:solidFill>
                <a:latin typeface="微软雅黑" panose="020B0503020204020204" pitchFamily="34" charset="-122"/>
                <a:ea typeface="微软雅黑" panose="020B0503020204020204" pitchFamily="34"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tx2"/>
                </a:solidFill>
                <a:latin typeface="微软雅黑" panose="020B0503020204020204" pitchFamily="34" charset="-122"/>
                <a:ea typeface="微软雅黑" panose="020B0503020204020204" pitchFamily="34" charset="-122"/>
              </a:defRPr>
            </a:lvl3pPr>
            <a:lvl4pPr marL="16002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4pPr>
            <a:lvl5pPr marL="20574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9pPr>
          </a:lstStyle>
          <a:p>
            <a:pPr>
              <a:lnSpc>
                <a:spcPct val="150000"/>
              </a:lnSpc>
              <a:spcBef>
                <a:spcPts val="600"/>
              </a:spcBef>
              <a:spcAft>
                <a:spcPts val="600"/>
              </a:spcAft>
              <a:buClrTx/>
              <a:buSzTx/>
              <a:buFont typeface="Wingdings" panose="05000000000000000000" pitchFamily="2" charset="2"/>
              <a:buChar char="u"/>
            </a:pPr>
            <a:r>
              <a:rPr lang="zh-CN" altLang="en-US" sz="2400" b="1">
                <a:solidFill>
                  <a:schemeClr val="tx1"/>
                </a:solidFill>
              </a:rPr>
              <a:t>引理</a:t>
            </a:r>
            <a:r>
              <a:rPr lang="en-US" altLang="zh-CN" sz="2400" b="1">
                <a:solidFill>
                  <a:schemeClr val="tx1"/>
                </a:solidFill>
              </a:rPr>
              <a:t>26.4</a:t>
            </a:r>
            <a:r>
              <a:rPr lang="zh-CN" altLang="en-US" sz="2400" b="1">
                <a:solidFill>
                  <a:schemeClr val="tx1"/>
                </a:solidFill>
              </a:rPr>
              <a:t>的证明如下</a:t>
            </a:r>
            <a:r>
              <a:rPr lang="zh-CN" altLang="en-US" sz="2000" b="1">
                <a:solidFill>
                  <a:schemeClr val="tx1"/>
                </a:solidFill>
                <a:latin typeface="宋体" panose="02010600030101010101" pitchFamily="2" charset="-122"/>
                <a:ea typeface="宋体" panose="02010600030101010101" pitchFamily="2" charset="-122"/>
              </a:rPr>
              <a:t>：</a:t>
            </a:r>
            <a:endParaRPr lang="en-US" altLang="zh-CN" sz="2000" b="1">
              <a:solidFill>
                <a:schemeClr val="tx1"/>
              </a:solidFill>
              <a:latin typeface="宋体" panose="02010600030101010101" pitchFamily="2" charset="-122"/>
              <a:ea typeface="宋体" panose="02010600030101010101" pitchFamily="2" charset="-122"/>
            </a:endParaRPr>
          </a:p>
          <a:p>
            <a:pPr>
              <a:lnSpc>
                <a:spcPct val="150000"/>
              </a:lnSpc>
              <a:spcBef>
                <a:spcPts val="600"/>
              </a:spcBef>
              <a:spcAft>
                <a:spcPts val="600"/>
              </a:spcAft>
              <a:buClrTx/>
              <a:buSzTx/>
              <a:buFont typeface="Wingdings" panose="05000000000000000000" pitchFamily="2" charset="2"/>
              <a:buNone/>
            </a:pPr>
            <a:endParaRPr lang="zh-CN" altLang="en-US" sz="1000" b="1">
              <a:solidFill>
                <a:schemeClr val="tx1"/>
              </a:solidFill>
              <a:latin typeface="宋体" panose="02010600030101010101" pitchFamily="2" charset="-122"/>
              <a:ea typeface="宋体" panose="02010600030101010101" pitchFamily="2" charset="-122"/>
            </a:endParaRPr>
          </a:p>
          <a:p>
            <a:pPr>
              <a:lnSpc>
                <a:spcPct val="150000"/>
              </a:lnSpc>
              <a:spcBef>
                <a:spcPct val="0"/>
              </a:spcBef>
              <a:buClrTx/>
              <a:buSzTx/>
              <a:buFont typeface="Arial" panose="020B0604020202020204" pitchFamily="34" charset="0"/>
              <a:buNone/>
            </a:pPr>
            <a:r>
              <a:rPr lang="zh-CN" altLang="en-US" sz="2400" b="1">
                <a:solidFill>
                  <a:schemeClr val="tx1"/>
                </a:solidFill>
              </a:rPr>
              <a:t>证明</a:t>
            </a:r>
            <a:r>
              <a:rPr lang="zh-CN" altLang="en-US" sz="2400" b="1">
                <a:solidFill>
                  <a:schemeClr val="tx1"/>
                </a:solidFill>
                <a:latin typeface="宋体" panose="02010600030101010101" pitchFamily="2" charset="-122"/>
                <a:ea typeface="宋体" panose="02010600030101010101" pitchFamily="2" charset="-122"/>
              </a:rPr>
              <a:t>：</a:t>
            </a:r>
            <a:r>
              <a:rPr lang="zh-CN" altLang="en-US" sz="2400">
                <a:solidFill>
                  <a:schemeClr val="tx1"/>
                </a:solidFill>
                <a:latin typeface="宋体" panose="02010600030101010101" pitchFamily="2" charset="-122"/>
                <a:ea typeface="宋体" panose="02010600030101010101" pitchFamily="2" charset="-122"/>
              </a:rPr>
              <a:t>对于任意             ，根据结点的流量守恒性质有：</a:t>
            </a:r>
          </a:p>
          <a:p>
            <a:pPr>
              <a:lnSpc>
                <a:spcPct val="150000"/>
              </a:lnSpc>
              <a:spcBef>
                <a:spcPct val="0"/>
              </a:spcBef>
              <a:buClrTx/>
              <a:buSzTx/>
              <a:buFont typeface="Arial" panose="020B0604020202020204" pitchFamily="34" charset="0"/>
              <a:buNone/>
            </a:pPr>
            <a:endParaRPr lang="zh-CN" altLang="en-US" sz="1200">
              <a:solidFill>
                <a:schemeClr val="tx1"/>
              </a:solidFill>
              <a:latin typeface="宋体" panose="02010600030101010101" pitchFamily="2" charset="-122"/>
              <a:ea typeface="宋体" panose="02010600030101010101" pitchFamily="2" charset="-122"/>
            </a:endParaRPr>
          </a:p>
          <a:p>
            <a:pPr>
              <a:lnSpc>
                <a:spcPct val="150000"/>
              </a:lnSpc>
              <a:spcBef>
                <a:spcPct val="0"/>
              </a:spcBef>
              <a:buClrTx/>
              <a:buSzTx/>
              <a:buFont typeface="Arial" panose="020B0604020202020204" pitchFamily="34" charset="0"/>
              <a:buNone/>
            </a:pPr>
            <a:r>
              <a:rPr lang="en-US" altLang="zh-CN" sz="2400">
                <a:solidFill>
                  <a:schemeClr val="tx1"/>
                </a:solidFill>
                <a:latin typeface="宋体" panose="02010600030101010101" pitchFamily="2" charset="-122"/>
                <a:ea typeface="宋体" panose="02010600030101010101" pitchFamily="2" charset="-122"/>
              </a:rPr>
              <a:t>                            </a:t>
            </a:r>
          </a:p>
          <a:p>
            <a:pPr>
              <a:lnSpc>
                <a:spcPct val="150000"/>
              </a:lnSpc>
              <a:spcBef>
                <a:spcPts val="2400"/>
              </a:spcBef>
              <a:buClrTx/>
              <a:buSzTx/>
              <a:buFont typeface="Arial" panose="020B0604020202020204" pitchFamily="34" charset="0"/>
              <a:buNone/>
            </a:pPr>
            <a:r>
              <a:rPr lang="en-US" altLang="zh-CN" sz="2400">
                <a:solidFill>
                  <a:schemeClr val="tx1"/>
                </a:solidFill>
                <a:latin typeface="宋体" panose="02010600030101010101" pitchFamily="2" charset="-122"/>
                <a:ea typeface="宋体" panose="02010600030101010101" pitchFamily="2" charset="-122"/>
              </a:rPr>
              <a:t>        </a:t>
            </a:r>
            <a:r>
              <a:rPr lang="zh-CN" altLang="en-US" sz="2400">
                <a:solidFill>
                  <a:schemeClr val="tx1"/>
                </a:solidFill>
                <a:latin typeface="宋体" panose="02010600030101010101" pitchFamily="2" charset="-122"/>
                <a:ea typeface="宋体" panose="02010600030101010101" pitchFamily="2" charset="-122"/>
              </a:rPr>
              <a:t>所以有：                         </a:t>
            </a:r>
            <a:r>
              <a:rPr lang="en-US" altLang="zh-CN" sz="2400">
                <a:solidFill>
                  <a:schemeClr val="tx1"/>
                </a:solidFill>
                <a:latin typeface="宋体" panose="02010600030101010101" pitchFamily="2" charset="-122"/>
                <a:ea typeface="宋体" panose="02010600030101010101" pitchFamily="2" charset="-122"/>
              </a:rPr>
              <a:t>= 0</a:t>
            </a:r>
          </a:p>
          <a:p>
            <a:pPr>
              <a:lnSpc>
                <a:spcPct val="150000"/>
              </a:lnSpc>
              <a:spcBef>
                <a:spcPct val="0"/>
              </a:spcBef>
              <a:buClrTx/>
              <a:buSzTx/>
              <a:buFont typeface="Arial" panose="020B0604020202020204" pitchFamily="34" charset="0"/>
              <a:buNone/>
            </a:pPr>
            <a:endParaRPr lang="en-US" altLang="zh-CN" sz="1400">
              <a:solidFill>
                <a:schemeClr val="tx1"/>
              </a:solidFill>
              <a:latin typeface="宋体" panose="02010600030101010101" pitchFamily="2" charset="-122"/>
              <a:ea typeface="宋体" panose="02010600030101010101" pitchFamily="2" charset="-122"/>
            </a:endParaRPr>
          </a:p>
          <a:p>
            <a:pPr>
              <a:lnSpc>
                <a:spcPct val="150000"/>
              </a:lnSpc>
              <a:spcBef>
                <a:spcPts val="1200"/>
              </a:spcBef>
              <a:buClrTx/>
              <a:buSzTx/>
              <a:buFont typeface="Arial" panose="020B0604020202020204" pitchFamily="34" charset="0"/>
              <a:buNone/>
            </a:pPr>
            <a:r>
              <a:rPr lang="zh-CN" altLang="en-US" sz="2400">
                <a:solidFill>
                  <a:schemeClr val="tx1"/>
                </a:solidFill>
                <a:latin typeface="宋体" panose="02010600030101010101" pitchFamily="2" charset="-122"/>
                <a:ea typeface="宋体" panose="02010600030101010101" pitchFamily="2" charset="-122"/>
              </a:rPr>
              <a:t>  又根据流的定义：     </a:t>
            </a:r>
          </a:p>
        </p:txBody>
      </p:sp>
      <p:graphicFrame>
        <p:nvGraphicFramePr>
          <p:cNvPr id="52227" name="对象 2">
            <a:hlinkClick r:id="" action="ppaction://ole?verb=0"/>
            <a:extLst>
              <a:ext uri="{FF2B5EF4-FFF2-40B4-BE49-F238E27FC236}">
                <a16:creationId xmlns:a16="http://schemas.microsoft.com/office/drawing/2014/main" id="{F7B3056B-B80B-495F-831E-34B67A5E389A}"/>
              </a:ext>
            </a:extLst>
          </p:cNvPr>
          <p:cNvGraphicFramePr>
            <a:graphicFrameLocks noChangeAspect="1"/>
          </p:cNvGraphicFramePr>
          <p:nvPr/>
        </p:nvGraphicFramePr>
        <p:xfrm>
          <a:off x="2371725" y="1989138"/>
          <a:ext cx="1998663" cy="517525"/>
        </p:xfrm>
        <a:graphic>
          <a:graphicData uri="http://schemas.openxmlformats.org/presentationml/2006/ole">
            <mc:AlternateContent xmlns:mc="http://schemas.openxmlformats.org/markup-compatibility/2006">
              <mc:Choice xmlns:v="urn:schemas-microsoft-com:vml" Requires="v">
                <p:oleObj spid="_x0000_s52306" r:id="rId3" imgW="13601700" imgH="3514725" progId="Equation.KSEE3">
                  <p:embed/>
                </p:oleObj>
              </mc:Choice>
              <mc:Fallback>
                <p:oleObj r:id="rId3" imgW="13601700" imgH="3514725" progId="Equation.KSEE3">
                  <p:embed/>
                  <p:pic>
                    <p:nvPicPr>
                      <p:cNvPr id="0" name="对象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71725" y="1989138"/>
                        <a:ext cx="1998663"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52228" name="图片 3" descr="26">
            <a:extLst>
              <a:ext uri="{FF2B5EF4-FFF2-40B4-BE49-F238E27FC236}">
                <a16:creationId xmlns:a16="http://schemas.microsoft.com/office/drawing/2014/main" id="{B3D4AFE8-379E-4AAA-9070-050CAE62167A}"/>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443163" y="2600325"/>
            <a:ext cx="4022725" cy="869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52229" name="对象 3">
            <a:hlinkClick r:id="" action="ppaction://ole?verb=0"/>
            <a:extLst>
              <a:ext uri="{FF2B5EF4-FFF2-40B4-BE49-F238E27FC236}">
                <a16:creationId xmlns:a16="http://schemas.microsoft.com/office/drawing/2014/main" id="{BF53B459-2BEB-4B44-9A50-D92ACD4DD1CA}"/>
              </a:ext>
            </a:extLst>
          </p:cNvPr>
          <p:cNvGraphicFramePr>
            <a:graphicFrameLocks noChangeAspect="1"/>
          </p:cNvGraphicFramePr>
          <p:nvPr/>
        </p:nvGraphicFramePr>
        <p:xfrm>
          <a:off x="2947988" y="4579938"/>
          <a:ext cx="4264025" cy="865187"/>
        </p:xfrm>
        <a:graphic>
          <a:graphicData uri="http://schemas.openxmlformats.org/presentationml/2006/ole">
            <mc:AlternateContent xmlns:mc="http://schemas.openxmlformats.org/markup-compatibility/2006">
              <mc:Choice xmlns:v="urn:schemas-microsoft-com:vml" Requires="v">
                <p:oleObj spid="_x0000_s52307" r:id="rId6" imgW="29184600" imgH="5924550" progId="Equation.KSEE3">
                  <p:embed/>
                </p:oleObj>
              </mc:Choice>
              <mc:Fallback>
                <p:oleObj r:id="rId6" imgW="29184600" imgH="5924550" progId="Equation.KSEE3">
                  <p:embed/>
                  <p:pic>
                    <p:nvPicPr>
                      <p:cNvPr id="0" name="对象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47988" y="4579938"/>
                        <a:ext cx="4264025" cy="86518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52230" name="图片 2">
            <a:extLst>
              <a:ext uri="{FF2B5EF4-FFF2-40B4-BE49-F238E27FC236}">
                <a16:creationId xmlns:a16="http://schemas.microsoft.com/office/drawing/2014/main" id="{0E4D6E64-7B9E-4BF4-9111-CC52CD8FD775}"/>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2468563" y="3463925"/>
            <a:ext cx="3940175" cy="98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231" name="矩形 1">
            <a:extLst>
              <a:ext uri="{FF2B5EF4-FFF2-40B4-BE49-F238E27FC236}">
                <a16:creationId xmlns:a16="http://schemas.microsoft.com/office/drawing/2014/main" id="{47288DA6-F625-408B-A7B9-781BFFD6F686}"/>
              </a:ext>
            </a:extLst>
          </p:cNvPr>
          <p:cNvSpPr>
            <a:spLocks noChangeArrowheads="1"/>
          </p:cNvSpPr>
          <p:nvPr/>
        </p:nvSpPr>
        <p:spPr bwMode="auto">
          <a:xfrm>
            <a:off x="7824788" y="3455988"/>
            <a:ext cx="431800" cy="193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2"/>
                </a:solidFill>
                <a:latin typeface="微软雅黑" panose="020B0503020204020204" pitchFamily="34" charset="-122"/>
                <a:ea typeface="微软雅黑" panose="020B0503020204020204" pitchFamily="34" charset="-122"/>
              </a:defRPr>
            </a:lvl1pPr>
            <a:lvl2pPr marL="742950" indent="-285750">
              <a:spcBef>
                <a:spcPct val="20000"/>
              </a:spcBef>
              <a:buClr>
                <a:schemeClr val="folHlink"/>
              </a:buClr>
              <a:buSzPct val="60000"/>
              <a:buFont typeface="Wingdings" panose="05000000000000000000" pitchFamily="2" charset="2"/>
              <a:buChar char="n"/>
              <a:defRPr sz="2800">
                <a:solidFill>
                  <a:schemeClr val="tx2"/>
                </a:solidFill>
                <a:latin typeface="微软雅黑" panose="020B0503020204020204" pitchFamily="34" charset="-122"/>
                <a:ea typeface="微软雅黑" panose="020B0503020204020204" pitchFamily="34"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tx2"/>
                </a:solidFill>
                <a:latin typeface="微软雅黑" panose="020B0503020204020204" pitchFamily="34" charset="-122"/>
                <a:ea typeface="微软雅黑" panose="020B0503020204020204" pitchFamily="34" charset="-122"/>
              </a:defRPr>
            </a:lvl3pPr>
            <a:lvl4pPr marL="16002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4pPr>
            <a:lvl5pPr marL="20574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9pPr>
          </a:lstStyle>
          <a:p>
            <a:pPr>
              <a:spcBef>
                <a:spcPct val="0"/>
              </a:spcBef>
              <a:buClrTx/>
              <a:buSzTx/>
              <a:buFontTx/>
              <a:buNone/>
            </a:pPr>
            <a:r>
              <a:rPr lang="zh-CN" altLang="en-US" sz="2400" b="1">
                <a:solidFill>
                  <a:srgbClr val="FF0000"/>
                </a:solidFill>
              </a:rPr>
              <a:t>将两式相加</a:t>
            </a:r>
          </a:p>
        </p:txBody>
      </p:sp>
      <p:sp>
        <p:nvSpPr>
          <p:cNvPr id="52232" name="右大括号 2">
            <a:extLst>
              <a:ext uri="{FF2B5EF4-FFF2-40B4-BE49-F238E27FC236}">
                <a16:creationId xmlns:a16="http://schemas.microsoft.com/office/drawing/2014/main" id="{DAE0CBD6-B4F9-4EE7-A283-59B4FDED568C}"/>
              </a:ext>
            </a:extLst>
          </p:cNvPr>
          <p:cNvSpPr>
            <a:spLocks/>
          </p:cNvSpPr>
          <p:nvPr/>
        </p:nvSpPr>
        <p:spPr bwMode="auto">
          <a:xfrm>
            <a:off x="7369175" y="3790950"/>
            <a:ext cx="387350" cy="1322388"/>
          </a:xfrm>
          <a:prstGeom prst="rightBrace">
            <a:avLst>
              <a:gd name="adj1" fmla="val 8298"/>
              <a:gd name="adj2" fmla="val 50000"/>
            </a:avLst>
          </a:prstGeom>
          <a:solidFill>
            <a:schemeClr val="bg1"/>
          </a:solidFill>
          <a:ln w="38100" algn="ctr">
            <a:solidFill>
              <a:srgbClr val="FF0000"/>
            </a:solidFill>
            <a:round/>
            <a:headEnd/>
            <a:tailEnd/>
          </a:ln>
        </p:spPr>
        <p:txBody>
          <a:bodyPr/>
          <a:lstStyle>
            <a:lvl1pPr>
              <a:spcBef>
                <a:spcPct val="20000"/>
              </a:spcBef>
              <a:buClr>
                <a:schemeClr val="folHlink"/>
              </a:buClr>
              <a:buSzPct val="60000"/>
              <a:buFont typeface="Wingdings" panose="05000000000000000000" pitchFamily="2" charset="2"/>
              <a:buChar char="n"/>
              <a:defRPr sz="3200">
                <a:solidFill>
                  <a:schemeClr val="tx2"/>
                </a:solidFill>
                <a:latin typeface="微软雅黑" panose="020B0503020204020204" pitchFamily="34" charset="-122"/>
                <a:ea typeface="微软雅黑" panose="020B0503020204020204" pitchFamily="34" charset="-122"/>
              </a:defRPr>
            </a:lvl1pPr>
            <a:lvl2pPr marL="742950" indent="-285750">
              <a:spcBef>
                <a:spcPct val="20000"/>
              </a:spcBef>
              <a:buClr>
                <a:schemeClr val="folHlink"/>
              </a:buClr>
              <a:buSzPct val="60000"/>
              <a:buFont typeface="Wingdings" panose="05000000000000000000" pitchFamily="2" charset="2"/>
              <a:buChar char="n"/>
              <a:defRPr sz="2800">
                <a:solidFill>
                  <a:schemeClr val="tx2"/>
                </a:solidFill>
                <a:latin typeface="微软雅黑" panose="020B0503020204020204" pitchFamily="34" charset="-122"/>
                <a:ea typeface="微软雅黑" panose="020B0503020204020204" pitchFamily="34"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tx2"/>
                </a:solidFill>
                <a:latin typeface="微软雅黑" panose="020B0503020204020204" pitchFamily="34" charset="-122"/>
                <a:ea typeface="微软雅黑" panose="020B0503020204020204" pitchFamily="34" charset="-122"/>
              </a:defRPr>
            </a:lvl3pPr>
            <a:lvl4pPr marL="16002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4pPr>
            <a:lvl5pPr marL="20574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9pPr>
          </a:lstStyle>
          <a:p>
            <a:pPr>
              <a:spcBef>
                <a:spcPct val="0"/>
              </a:spcBef>
              <a:buClrTx/>
              <a:buSzTx/>
              <a:buFont typeface="Arial" panose="020B0604020202020204" pitchFamily="34" charset="0"/>
              <a:buNone/>
            </a:pPr>
            <a:endParaRPr lang="zh-CN" altLang="en-US" sz="1800">
              <a:solidFill>
                <a:schemeClr val="tx1"/>
              </a:solidFill>
              <a:latin typeface="Arial" panose="020B0604020202020204" pitchFamily="34" charset="0"/>
              <a:ea typeface="宋体" panose="02010600030101010101" pitchFamily="2" charset="-122"/>
            </a:endParaRPr>
          </a:p>
        </p:txBody>
      </p:sp>
      <p:sp>
        <p:nvSpPr>
          <p:cNvPr id="52233" name="右箭头 3">
            <a:extLst>
              <a:ext uri="{FF2B5EF4-FFF2-40B4-BE49-F238E27FC236}">
                <a16:creationId xmlns:a16="http://schemas.microsoft.com/office/drawing/2014/main" id="{9C3A43CC-81C6-46F8-A69A-DA76F8B32FA4}"/>
              </a:ext>
            </a:extLst>
          </p:cNvPr>
          <p:cNvSpPr>
            <a:spLocks noChangeArrowheads="1"/>
          </p:cNvSpPr>
          <p:nvPr/>
        </p:nvSpPr>
        <p:spPr bwMode="auto">
          <a:xfrm>
            <a:off x="8461375" y="4235450"/>
            <a:ext cx="431800" cy="431800"/>
          </a:xfrm>
          <a:prstGeom prst="rightArrow">
            <a:avLst>
              <a:gd name="adj1" fmla="val 50000"/>
              <a:gd name="adj2" fmla="val 50000"/>
            </a:avLst>
          </a:prstGeom>
          <a:solidFill>
            <a:schemeClr val="accent1"/>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3200">
                <a:solidFill>
                  <a:schemeClr val="tx2"/>
                </a:solidFill>
                <a:latin typeface="微软雅黑" panose="020B0503020204020204" pitchFamily="34" charset="-122"/>
                <a:ea typeface="微软雅黑" panose="020B0503020204020204" pitchFamily="34" charset="-122"/>
              </a:defRPr>
            </a:lvl1pPr>
            <a:lvl2pPr marL="742950" indent="-285750">
              <a:spcBef>
                <a:spcPct val="20000"/>
              </a:spcBef>
              <a:buClr>
                <a:schemeClr val="folHlink"/>
              </a:buClr>
              <a:buSzPct val="60000"/>
              <a:buFont typeface="Wingdings" panose="05000000000000000000" pitchFamily="2" charset="2"/>
              <a:buChar char="n"/>
              <a:defRPr sz="2800">
                <a:solidFill>
                  <a:schemeClr val="tx2"/>
                </a:solidFill>
                <a:latin typeface="微软雅黑" panose="020B0503020204020204" pitchFamily="34" charset="-122"/>
                <a:ea typeface="微软雅黑" panose="020B0503020204020204" pitchFamily="34"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tx2"/>
                </a:solidFill>
                <a:latin typeface="微软雅黑" panose="020B0503020204020204" pitchFamily="34" charset="-122"/>
                <a:ea typeface="微软雅黑" panose="020B0503020204020204" pitchFamily="34" charset="-122"/>
              </a:defRPr>
            </a:lvl3pPr>
            <a:lvl4pPr marL="16002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4pPr>
            <a:lvl5pPr marL="20574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9pPr>
          </a:lstStyle>
          <a:p>
            <a:pPr>
              <a:spcBef>
                <a:spcPct val="0"/>
              </a:spcBef>
              <a:buClrTx/>
              <a:buSzTx/>
              <a:buFont typeface="Arial" panose="020B0604020202020204" pitchFamily="34" charset="0"/>
              <a:buNone/>
            </a:pPr>
            <a:endParaRPr lang="zh-CN" altLang="en-US" sz="1800">
              <a:solidFill>
                <a:schemeClr val="tx1"/>
              </a:solidFill>
              <a:latin typeface="Arial" panose="020B0604020202020204" pitchFamily="34" charset="0"/>
              <a:ea typeface="宋体" panose="02010600030101010101" pitchFamily="2" charset="-122"/>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矩形 7">
            <a:extLst>
              <a:ext uri="{FF2B5EF4-FFF2-40B4-BE49-F238E27FC236}">
                <a16:creationId xmlns:a16="http://schemas.microsoft.com/office/drawing/2014/main" id="{A2582D74-429C-47B3-9DD8-868E4845E62E}"/>
              </a:ext>
            </a:extLst>
          </p:cNvPr>
          <p:cNvSpPr>
            <a:spLocks noChangeArrowheads="1"/>
          </p:cNvSpPr>
          <p:nvPr/>
        </p:nvSpPr>
        <p:spPr bwMode="auto">
          <a:xfrm>
            <a:off x="82550" y="941388"/>
            <a:ext cx="1320800" cy="1192212"/>
          </a:xfrm>
          <a:prstGeom prst="rect">
            <a:avLst/>
          </a:prstGeom>
          <a:solidFill>
            <a:schemeClr val="bg1"/>
          </a:solidFill>
          <a:ln w="9525" algn="ctr">
            <a:solidFill>
              <a:schemeClr val="bg1"/>
            </a:solidFill>
            <a:round/>
            <a:headEnd/>
            <a:tailEnd/>
          </a:ln>
        </p:spPr>
        <p:txBody>
          <a:bodyPr/>
          <a:lstStyle>
            <a:lvl1pPr>
              <a:spcBef>
                <a:spcPct val="20000"/>
              </a:spcBef>
              <a:buClr>
                <a:schemeClr val="folHlink"/>
              </a:buClr>
              <a:buSzPct val="60000"/>
              <a:buFont typeface="Wingdings" panose="05000000000000000000" pitchFamily="2" charset="2"/>
              <a:buChar char="n"/>
              <a:defRPr sz="3200">
                <a:solidFill>
                  <a:schemeClr val="tx2"/>
                </a:solidFill>
                <a:latin typeface="微软雅黑" panose="020B0503020204020204" pitchFamily="34" charset="-122"/>
                <a:ea typeface="微软雅黑" panose="020B0503020204020204" pitchFamily="34" charset="-122"/>
              </a:defRPr>
            </a:lvl1pPr>
            <a:lvl2pPr marL="742950" indent="-285750">
              <a:spcBef>
                <a:spcPct val="20000"/>
              </a:spcBef>
              <a:buClr>
                <a:schemeClr val="folHlink"/>
              </a:buClr>
              <a:buSzPct val="60000"/>
              <a:buFont typeface="Wingdings" panose="05000000000000000000" pitchFamily="2" charset="2"/>
              <a:buChar char="n"/>
              <a:defRPr sz="2800">
                <a:solidFill>
                  <a:schemeClr val="tx2"/>
                </a:solidFill>
                <a:latin typeface="微软雅黑" panose="020B0503020204020204" pitchFamily="34" charset="-122"/>
                <a:ea typeface="微软雅黑" panose="020B0503020204020204" pitchFamily="34"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tx2"/>
                </a:solidFill>
                <a:latin typeface="微软雅黑" panose="020B0503020204020204" pitchFamily="34" charset="-122"/>
                <a:ea typeface="微软雅黑" panose="020B0503020204020204" pitchFamily="34" charset="-122"/>
              </a:defRPr>
            </a:lvl3pPr>
            <a:lvl4pPr marL="16002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4pPr>
            <a:lvl5pPr marL="20574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9pPr>
          </a:lstStyle>
          <a:p>
            <a:pPr>
              <a:spcBef>
                <a:spcPct val="0"/>
              </a:spcBef>
              <a:buClrTx/>
              <a:buSzTx/>
              <a:buFont typeface="Arial" panose="020B0604020202020204" pitchFamily="34" charset="0"/>
              <a:buNone/>
            </a:pPr>
            <a:endParaRPr lang="zh-CN" altLang="en-US" sz="1800">
              <a:solidFill>
                <a:schemeClr val="tx1"/>
              </a:solidFill>
              <a:latin typeface="Arial" panose="020B0604020202020204" pitchFamily="34" charset="0"/>
              <a:ea typeface="宋体" panose="02010600030101010101" pitchFamily="2" charset="-122"/>
            </a:endParaRPr>
          </a:p>
        </p:txBody>
      </p:sp>
      <p:pic>
        <p:nvPicPr>
          <p:cNvPr id="53251" name="图片 4" descr="27">
            <a:extLst>
              <a:ext uri="{FF2B5EF4-FFF2-40B4-BE49-F238E27FC236}">
                <a16:creationId xmlns:a16="http://schemas.microsoft.com/office/drawing/2014/main" id="{24F1F8C6-3E43-4BE3-970A-A805C32CCE4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4950" y="25400"/>
            <a:ext cx="8410575" cy="1077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252" name="图片 6">
            <a:extLst>
              <a:ext uri="{FF2B5EF4-FFF2-40B4-BE49-F238E27FC236}">
                <a16:creationId xmlns:a16="http://schemas.microsoft.com/office/drawing/2014/main" id="{4A18C11D-4D0B-4C99-AFB2-31B404E885E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00088" y="1203325"/>
            <a:ext cx="8328025" cy="69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253" name="图片 7">
            <a:extLst>
              <a:ext uri="{FF2B5EF4-FFF2-40B4-BE49-F238E27FC236}">
                <a16:creationId xmlns:a16="http://schemas.microsoft.com/office/drawing/2014/main" id="{33450039-7E0B-49BC-A305-DBD129219C93}"/>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52475" y="1976438"/>
            <a:ext cx="8275638" cy="1054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254" name="图片 8">
            <a:extLst>
              <a:ext uri="{FF2B5EF4-FFF2-40B4-BE49-F238E27FC236}">
                <a16:creationId xmlns:a16="http://schemas.microsoft.com/office/drawing/2014/main" id="{E5FEB12D-AC80-4CF1-BEAA-DA9C68B5AD7B}"/>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752475" y="3182938"/>
            <a:ext cx="5087938" cy="927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255" name="矩形 9">
            <a:extLst>
              <a:ext uri="{FF2B5EF4-FFF2-40B4-BE49-F238E27FC236}">
                <a16:creationId xmlns:a16="http://schemas.microsoft.com/office/drawing/2014/main" id="{0ED0C345-54F4-4495-B85E-D76E61F2CA1E}"/>
              </a:ext>
            </a:extLst>
          </p:cNvPr>
          <p:cNvSpPr>
            <a:spLocks noChangeArrowheads="1"/>
          </p:cNvSpPr>
          <p:nvPr/>
        </p:nvSpPr>
        <p:spPr bwMode="auto">
          <a:xfrm>
            <a:off x="241300" y="4186238"/>
            <a:ext cx="8815388" cy="1135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2"/>
                </a:solidFill>
                <a:latin typeface="微软雅黑" panose="020B0503020204020204" pitchFamily="34" charset="-122"/>
                <a:ea typeface="微软雅黑" panose="020B0503020204020204" pitchFamily="34" charset="-122"/>
              </a:defRPr>
            </a:lvl1pPr>
            <a:lvl2pPr marL="742950" indent="-285750">
              <a:spcBef>
                <a:spcPct val="20000"/>
              </a:spcBef>
              <a:buClr>
                <a:schemeClr val="folHlink"/>
              </a:buClr>
              <a:buSzPct val="60000"/>
              <a:buFont typeface="Wingdings" panose="05000000000000000000" pitchFamily="2" charset="2"/>
              <a:buChar char="n"/>
              <a:defRPr sz="2800">
                <a:solidFill>
                  <a:schemeClr val="tx2"/>
                </a:solidFill>
                <a:latin typeface="微软雅黑" panose="020B0503020204020204" pitchFamily="34" charset="-122"/>
                <a:ea typeface="微软雅黑" panose="020B0503020204020204" pitchFamily="34"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tx2"/>
                </a:solidFill>
                <a:latin typeface="微软雅黑" panose="020B0503020204020204" pitchFamily="34" charset="-122"/>
                <a:ea typeface="微软雅黑" panose="020B0503020204020204" pitchFamily="34" charset="-122"/>
              </a:defRPr>
            </a:lvl3pPr>
            <a:lvl4pPr marL="16002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4pPr>
            <a:lvl5pPr marL="20574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9pPr>
          </a:lstStyle>
          <a:p>
            <a:pPr>
              <a:lnSpc>
                <a:spcPct val="150000"/>
              </a:lnSpc>
              <a:spcBef>
                <a:spcPct val="0"/>
              </a:spcBef>
              <a:buClrTx/>
              <a:buSzTx/>
              <a:buFontTx/>
              <a:buNone/>
            </a:pPr>
            <a:r>
              <a:rPr lang="zh-CN" altLang="en-US" sz="2400" b="1">
                <a:solidFill>
                  <a:srgbClr val="FF0000"/>
                </a:solidFill>
              </a:rPr>
              <a:t>      注意到</a:t>
            </a:r>
            <a:r>
              <a:rPr lang="zh-CN" altLang="en-US" sz="2400">
                <a:solidFill>
                  <a:schemeClr val="tx1"/>
                </a:solidFill>
              </a:rPr>
              <a:t>                      并且                    ，将上式针对</a:t>
            </a:r>
            <a:r>
              <a:rPr lang="en-US" altLang="zh-CN" sz="2400">
                <a:solidFill>
                  <a:schemeClr val="tx1"/>
                </a:solidFill>
              </a:rPr>
              <a:t>S</a:t>
            </a:r>
            <a:r>
              <a:rPr lang="zh-CN" altLang="en-US" sz="2400">
                <a:solidFill>
                  <a:schemeClr val="tx1"/>
                </a:solidFill>
              </a:rPr>
              <a:t>和</a:t>
            </a:r>
            <a:r>
              <a:rPr lang="en-US" altLang="zh-CN" sz="2400">
                <a:solidFill>
                  <a:schemeClr val="tx1"/>
                </a:solidFill>
              </a:rPr>
              <a:t>T</a:t>
            </a:r>
            <a:r>
              <a:rPr lang="zh-CN" altLang="en-US" sz="2400">
                <a:solidFill>
                  <a:schemeClr val="tx1"/>
                </a:solidFill>
              </a:rPr>
              <a:t>进行分解，得：</a:t>
            </a:r>
          </a:p>
        </p:txBody>
      </p:sp>
      <p:pic>
        <p:nvPicPr>
          <p:cNvPr id="53256" name="图片 10">
            <a:extLst>
              <a:ext uri="{FF2B5EF4-FFF2-40B4-BE49-F238E27FC236}">
                <a16:creationId xmlns:a16="http://schemas.microsoft.com/office/drawing/2014/main" id="{BDE99C5D-0370-4594-87CB-422D9CD35DD5}"/>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868488" y="4308475"/>
            <a:ext cx="187325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257" name="图片 11">
            <a:extLst>
              <a:ext uri="{FF2B5EF4-FFF2-40B4-BE49-F238E27FC236}">
                <a16:creationId xmlns:a16="http://schemas.microsoft.com/office/drawing/2014/main" id="{D79D92AF-5C9F-43B2-9993-E31BDD7474F3}"/>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4491038" y="4365625"/>
            <a:ext cx="1692275" cy="31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258" name="图片 12">
            <a:extLst>
              <a:ext uri="{FF2B5EF4-FFF2-40B4-BE49-F238E27FC236}">
                <a16:creationId xmlns:a16="http://schemas.microsoft.com/office/drawing/2014/main" id="{98AA5651-4204-4E18-B8D9-C98A1F1F5553}"/>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82550" y="5630863"/>
            <a:ext cx="9061450" cy="738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文本框 3">
            <a:extLst>
              <a:ext uri="{FF2B5EF4-FFF2-40B4-BE49-F238E27FC236}">
                <a16:creationId xmlns:a16="http://schemas.microsoft.com/office/drawing/2014/main" id="{3329994C-3845-4979-8CA9-B2B4E5A3A5E0}"/>
              </a:ext>
            </a:extLst>
          </p:cNvPr>
          <p:cNvSpPr txBox="1"/>
          <p:nvPr/>
        </p:nvSpPr>
        <p:spPr>
          <a:xfrm>
            <a:off x="8580438" y="755650"/>
            <a:ext cx="447675" cy="369888"/>
          </a:xfrm>
          <a:prstGeom prst="rect">
            <a:avLst/>
          </a:prstGeom>
          <a:solidFill>
            <a:schemeClr val="accent1">
              <a:lumMod val="20000"/>
              <a:lumOff val="80000"/>
            </a:schemeClr>
          </a:solidFill>
        </p:spPr>
        <p:txBody>
          <a:bodyPr wrap="none">
            <a:spAutoFit/>
          </a:bodyPr>
          <a:lstStyle/>
          <a:p>
            <a:pPr>
              <a:defRPr/>
            </a:pPr>
            <a:r>
              <a:rPr lang="en-US" altLang="zh-CN" dirty="0"/>
              <a:t>=0</a:t>
            </a:r>
            <a:endParaRPr lang="zh-CN" altLang="en-US"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文本框 1">
            <a:extLst>
              <a:ext uri="{FF2B5EF4-FFF2-40B4-BE49-F238E27FC236}">
                <a16:creationId xmlns:a16="http://schemas.microsoft.com/office/drawing/2014/main" id="{86724650-3E39-4763-9F44-9CAA1119B343}"/>
              </a:ext>
            </a:extLst>
          </p:cNvPr>
          <p:cNvSpPr txBox="1">
            <a:spLocks noChangeArrowheads="1"/>
          </p:cNvSpPr>
          <p:nvPr/>
        </p:nvSpPr>
        <p:spPr bwMode="auto">
          <a:xfrm>
            <a:off x="-4763" y="223838"/>
            <a:ext cx="2538413"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2"/>
                </a:solidFill>
                <a:latin typeface="微软雅黑" panose="020B0503020204020204" pitchFamily="34" charset="-122"/>
                <a:ea typeface="微软雅黑" panose="020B0503020204020204" pitchFamily="34" charset="-122"/>
              </a:defRPr>
            </a:lvl1pPr>
            <a:lvl2pPr marL="742950" indent="-285750">
              <a:spcBef>
                <a:spcPct val="20000"/>
              </a:spcBef>
              <a:buClr>
                <a:schemeClr val="folHlink"/>
              </a:buClr>
              <a:buSzPct val="60000"/>
              <a:buFont typeface="Wingdings" panose="05000000000000000000" pitchFamily="2" charset="2"/>
              <a:buChar char="n"/>
              <a:defRPr sz="2800">
                <a:solidFill>
                  <a:schemeClr val="tx2"/>
                </a:solidFill>
                <a:latin typeface="微软雅黑" panose="020B0503020204020204" pitchFamily="34" charset="-122"/>
                <a:ea typeface="微软雅黑" panose="020B0503020204020204" pitchFamily="34"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tx2"/>
                </a:solidFill>
                <a:latin typeface="微软雅黑" panose="020B0503020204020204" pitchFamily="34" charset="-122"/>
                <a:ea typeface="微软雅黑" panose="020B0503020204020204" pitchFamily="34" charset="-122"/>
              </a:defRPr>
            </a:lvl3pPr>
            <a:lvl4pPr marL="16002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4pPr>
            <a:lvl5pPr marL="20574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9pPr>
          </a:lstStyle>
          <a:p>
            <a:pPr>
              <a:spcBef>
                <a:spcPct val="0"/>
              </a:spcBef>
              <a:buClrTx/>
              <a:buSzTx/>
              <a:buFont typeface="Arial" panose="020B0604020202020204" pitchFamily="34" charset="0"/>
              <a:buNone/>
            </a:pPr>
            <a:r>
              <a:rPr lang="zh-CN" altLang="en-US" sz="2800" b="1">
                <a:solidFill>
                  <a:schemeClr val="tx1"/>
                </a:solidFill>
              </a:rPr>
              <a:t>继续化简，有</a:t>
            </a:r>
          </a:p>
        </p:txBody>
      </p:sp>
      <p:sp>
        <p:nvSpPr>
          <p:cNvPr id="14" name="矩形 13">
            <a:extLst>
              <a:ext uri="{FF2B5EF4-FFF2-40B4-BE49-F238E27FC236}">
                <a16:creationId xmlns:a16="http://schemas.microsoft.com/office/drawing/2014/main" id="{3AAE4E39-4A4B-4B55-B0BC-5B7414DA811E}"/>
              </a:ext>
            </a:extLst>
          </p:cNvPr>
          <p:cNvSpPr/>
          <p:nvPr/>
        </p:nvSpPr>
        <p:spPr>
          <a:xfrm>
            <a:off x="755650" y="4845050"/>
            <a:ext cx="647700" cy="5048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noProof="1"/>
          </a:p>
        </p:txBody>
      </p:sp>
      <p:sp>
        <p:nvSpPr>
          <p:cNvPr id="15" name="矩形 14">
            <a:extLst>
              <a:ext uri="{FF2B5EF4-FFF2-40B4-BE49-F238E27FC236}">
                <a16:creationId xmlns:a16="http://schemas.microsoft.com/office/drawing/2014/main" id="{CC601933-F9CD-4C4F-9AD6-01EE525F55AD}"/>
              </a:ext>
            </a:extLst>
          </p:cNvPr>
          <p:cNvSpPr/>
          <p:nvPr/>
        </p:nvSpPr>
        <p:spPr>
          <a:xfrm>
            <a:off x="468313" y="908050"/>
            <a:ext cx="935037" cy="12160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noProof="1"/>
          </a:p>
        </p:txBody>
      </p:sp>
      <p:pic>
        <p:nvPicPr>
          <p:cNvPr id="54277" name="图片 12">
            <a:extLst>
              <a:ext uri="{FF2B5EF4-FFF2-40B4-BE49-F238E27FC236}">
                <a16:creationId xmlns:a16="http://schemas.microsoft.com/office/drawing/2014/main" id="{578B0D8F-2366-4DE9-AB80-011081E6955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113" y="882650"/>
            <a:ext cx="9150350" cy="725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278" name="图片 1">
            <a:extLst>
              <a:ext uri="{FF2B5EF4-FFF2-40B4-BE49-F238E27FC236}">
                <a16:creationId xmlns:a16="http://schemas.microsoft.com/office/drawing/2014/main" id="{6811F4E1-AE9F-4524-98D4-7E897F6318E9}"/>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61988" y="1958975"/>
            <a:ext cx="4254500" cy="681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279" name="图片 2">
            <a:extLst>
              <a:ext uri="{FF2B5EF4-FFF2-40B4-BE49-F238E27FC236}">
                <a16:creationId xmlns:a16="http://schemas.microsoft.com/office/drawing/2014/main" id="{1B51FAC0-E8EA-468A-B1AA-E25E0C5AFE36}"/>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859338" y="1838325"/>
            <a:ext cx="4278312" cy="85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280" name="图片 3">
            <a:extLst>
              <a:ext uri="{FF2B5EF4-FFF2-40B4-BE49-F238E27FC236}">
                <a16:creationId xmlns:a16="http://schemas.microsoft.com/office/drawing/2014/main" id="{F8BD6821-98B9-46D2-8C01-B9679561FE38}"/>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695325" y="2968625"/>
            <a:ext cx="4787900" cy="819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281" name="图片 4">
            <a:extLst>
              <a:ext uri="{FF2B5EF4-FFF2-40B4-BE49-F238E27FC236}">
                <a16:creationId xmlns:a16="http://schemas.microsoft.com/office/drawing/2014/main" id="{C4FE0A3F-2DDE-440A-89C2-3F14DEC68E7C}"/>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741363" y="4017963"/>
            <a:ext cx="1454150"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282" name="文本框 1">
            <a:extLst>
              <a:ext uri="{FF2B5EF4-FFF2-40B4-BE49-F238E27FC236}">
                <a16:creationId xmlns:a16="http://schemas.microsoft.com/office/drawing/2014/main" id="{2D062D62-FF6F-4E94-851B-124F1A7106B4}"/>
              </a:ext>
            </a:extLst>
          </p:cNvPr>
          <p:cNvSpPr txBox="1">
            <a:spLocks noChangeArrowheads="1"/>
          </p:cNvSpPr>
          <p:nvPr/>
        </p:nvSpPr>
        <p:spPr bwMode="auto">
          <a:xfrm>
            <a:off x="1187450" y="4651375"/>
            <a:ext cx="42164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2"/>
                </a:solidFill>
                <a:latin typeface="微软雅黑" panose="020B0503020204020204" pitchFamily="34" charset="-122"/>
                <a:ea typeface="微软雅黑" panose="020B0503020204020204" pitchFamily="34" charset="-122"/>
              </a:defRPr>
            </a:lvl1pPr>
            <a:lvl2pPr marL="742950" indent="-285750">
              <a:spcBef>
                <a:spcPct val="20000"/>
              </a:spcBef>
              <a:buClr>
                <a:schemeClr val="folHlink"/>
              </a:buClr>
              <a:buSzPct val="60000"/>
              <a:buFont typeface="Wingdings" panose="05000000000000000000" pitchFamily="2" charset="2"/>
              <a:buChar char="n"/>
              <a:defRPr sz="2800">
                <a:solidFill>
                  <a:schemeClr val="tx2"/>
                </a:solidFill>
                <a:latin typeface="微软雅黑" panose="020B0503020204020204" pitchFamily="34" charset="-122"/>
                <a:ea typeface="微软雅黑" panose="020B0503020204020204" pitchFamily="34"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tx2"/>
                </a:solidFill>
                <a:latin typeface="微软雅黑" panose="020B0503020204020204" pitchFamily="34" charset="-122"/>
                <a:ea typeface="微软雅黑" panose="020B0503020204020204" pitchFamily="34" charset="-122"/>
              </a:defRPr>
            </a:lvl3pPr>
            <a:lvl4pPr marL="16002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4pPr>
            <a:lvl5pPr marL="20574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9pPr>
          </a:lstStyle>
          <a:p>
            <a:pPr>
              <a:lnSpc>
                <a:spcPct val="150000"/>
              </a:lnSpc>
              <a:spcBef>
                <a:spcPct val="0"/>
              </a:spcBef>
              <a:buClrTx/>
              <a:buSzTx/>
              <a:buFont typeface="Arial" panose="020B0604020202020204" pitchFamily="34" charset="0"/>
              <a:buNone/>
            </a:pPr>
            <a:r>
              <a:rPr lang="zh-CN" altLang="en-US" sz="2400">
                <a:solidFill>
                  <a:schemeClr val="tx1"/>
                </a:solidFill>
              </a:rPr>
              <a:t>证毕，即横跨（任何）切割的净流量都等于流的值      。</a:t>
            </a:r>
          </a:p>
        </p:txBody>
      </p:sp>
      <p:graphicFrame>
        <p:nvGraphicFramePr>
          <p:cNvPr id="54283" name="对象 4">
            <a:hlinkClick r:id="" action="ppaction://ole?verb=0"/>
            <a:extLst>
              <a:ext uri="{FF2B5EF4-FFF2-40B4-BE49-F238E27FC236}">
                <a16:creationId xmlns:a16="http://schemas.microsoft.com/office/drawing/2014/main" id="{EE916287-696C-4E9F-8A73-6BBF367738B2}"/>
              </a:ext>
            </a:extLst>
          </p:cNvPr>
          <p:cNvGraphicFramePr>
            <a:graphicFrameLocks noChangeAspect="1"/>
          </p:cNvGraphicFramePr>
          <p:nvPr/>
        </p:nvGraphicFramePr>
        <p:xfrm>
          <a:off x="1187450" y="5989638"/>
          <a:ext cx="4579938" cy="666750"/>
        </p:xfrm>
        <a:graphic>
          <a:graphicData uri="http://schemas.openxmlformats.org/presentationml/2006/ole">
            <mc:AlternateContent xmlns:mc="http://schemas.openxmlformats.org/markup-compatibility/2006">
              <mc:Choice xmlns:v="urn:schemas-microsoft-com:vml" Requires="v">
                <p:oleObj spid="_x0000_s54322" r:id="rId8" imgW="40595550" imgH="5924550" progId="Equation.KSEE3">
                  <p:embed/>
                </p:oleObj>
              </mc:Choice>
              <mc:Fallback>
                <p:oleObj r:id="rId8" imgW="40595550" imgH="5924550" progId="Equation.KSEE3">
                  <p:embed/>
                  <p:pic>
                    <p:nvPicPr>
                      <p:cNvPr id="0" name="对象 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87450" y="5989638"/>
                        <a:ext cx="4579938" cy="666750"/>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54284" name="图片 20">
            <a:extLst>
              <a:ext uri="{FF2B5EF4-FFF2-40B4-BE49-F238E27FC236}">
                <a16:creationId xmlns:a16="http://schemas.microsoft.com/office/drawing/2014/main" id="{F7797511-9F6D-4B5C-9497-31253E562689}"/>
              </a:ext>
            </a:extLst>
          </p:cNvPr>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4067175" y="5349875"/>
            <a:ext cx="512763" cy="382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285" name="矩形 2">
            <a:extLst>
              <a:ext uri="{FF2B5EF4-FFF2-40B4-BE49-F238E27FC236}">
                <a16:creationId xmlns:a16="http://schemas.microsoft.com/office/drawing/2014/main" id="{BF88D21A-5881-4B7C-946A-56DBA2A1D26F}"/>
              </a:ext>
            </a:extLst>
          </p:cNvPr>
          <p:cNvSpPr>
            <a:spLocks noChangeArrowheads="1"/>
          </p:cNvSpPr>
          <p:nvPr/>
        </p:nvSpPr>
        <p:spPr bwMode="auto">
          <a:xfrm>
            <a:off x="1187450" y="1722438"/>
            <a:ext cx="7735888" cy="134937"/>
          </a:xfrm>
          <a:prstGeom prst="rect">
            <a:avLst/>
          </a:prstGeom>
          <a:solidFill>
            <a:schemeClr val="bg1"/>
          </a:solidFill>
          <a:ln w="9525" algn="ctr">
            <a:solidFill>
              <a:schemeClr val="bg1"/>
            </a:solidFill>
            <a:round/>
            <a:headEnd/>
            <a:tailEnd/>
          </a:ln>
        </p:spPr>
        <p:txBody>
          <a:bodyPr/>
          <a:lstStyle>
            <a:lvl1pPr>
              <a:spcBef>
                <a:spcPct val="20000"/>
              </a:spcBef>
              <a:buClr>
                <a:schemeClr val="folHlink"/>
              </a:buClr>
              <a:buSzPct val="60000"/>
              <a:buFont typeface="Wingdings" panose="05000000000000000000" pitchFamily="2" charset="2"/>
              <a:buChar char="n"/>
              <a:defRPr sz="3200">
                <a:solidFill>
                  <a:schemeClr val="tx2"/>
                </a:solidFill>
                <a:latin typeface="微软雅黑" panose="020B0503020204020204" pitchFamily="34" charset="-122"/>
                <a:ea typeface="微软雅黑" panose="020B0503020204020204" pitchFamily="34" charset="-122"/>
              </a:defRPr>
            </a:lvl1pPr>
            <a:lvl2pPr marL="742950" indent="-285750">
              <a:spcBef>
                <a:spcPct val="20000"/>
              </a:spcBef>
              <a:buClr>
                <a:schemeClr val="folHlink"/>
              </a:buClr>
              <a:buSzPct val="60000"/>
              <a:buFont typeface="Wingdings" panose="05000000000000000000" pitchFamily="2" charset="2"/>
              <a:buChar char="n"/>
              <a:defRPr sz="2800">
                <a:solidFill>
                  <a:schemeClr val="tx2"/>
                </a:solidFill>
                <a:latin typeface="微软雅黑" panose="020B0503020204020204" pitchFamily="34" charset="-122"/>
                <a:ea typeface="微软雅黑" panose="020B0503020204020204" pitchFamily="34"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tx2"/>
                </a:solidFill>
                <a:latin typeface="微软雅黑" panose="020B0503020204020204" pitchFamily="34" charset="-122"/>
                <a:ea typeface="微软雅黑" panose="020B0503020204020204" pitchFamily="34" charset="-122"/>
              </a:defRPr>
            </a:lvl3pPr>
            <a:lvl4pPr marL="16002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4pPr>
            <a:lvl5pPr marL="20574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9pPr>
          </a:lstStyle>
          <a:p>
            <a:pPr>
              <a:spcBef>
                <a:spcPct val="0"/>
              </a:spcBef>
              <a:buClrTx/>
              <a:buSzTx/>
              <a:buFont typeface="Arial" panose="020B0604020202020204" pitchFamily="34" charset="0"/>
              <a:buNone/>
            </a:pPr>
            <a:endParaRPr lang="zh-CN" altLang="en-US" sz="1800">
              <a:solidFill>
                <a:schemeClr val="tx1"/>
              </a:solidFill>
              <a:latin typeface="Arial" panose="020B0604020202020204" pitchFamily="34" charset="0"/>
              <a:ea typeface="宋体" panose="02010600030101010101" pitchFamily="2" charset="-122"/>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文本框 1">
            <a:extLst>
              <a:ext uri="{FF2B5EF4-FFF2-40B4-BE49-F238E27FC236}">
                <a16:creationId xmlns:a16="http://schemas.microsoft.com/office/drawing/2014/main" id="{3E40439E-CEF2-48B8-8D7B-CAE525FCFEBD}"/>
              </a:ext>
            </a:extLst>
          </p:cNvPr>
          <p:cNvSpPr txBox="1">
            <a:spLocks noChangeArrowheads="1"/>
          </p:cNvSpPr>
          <p:nvPr/>
        </p:nvSpPr>
        <p:spPr bwMode="auto">
          <a:xfrm>
            <a:off x="96838" y="254000"/>
            <a:ext cx="9074150" cy="32305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2"/>
                </a:solidFill>
                <a:latin typeface="微软雅黑" panose="020B0503020204020204" pitchFamily="34" charset="-122"/>
                <a:ea typeface="微软雅黑" panose="020B0503020204020204" pitchFamily="34" charset="-122"/>
              </a:defRPr>
            </a:lvl1pPr>
            <a:lvl2pPr marL="742950" indent="-285750">
              <a:spcBef>
                <a:spcPct val="20000"/>
              </a:spcBef>
              <a:buClr>
                <a:schemeClr val="folHlink"/>
              </a:buClr>
              <a:buSzPct val="60000"/>
              <a:buFont typeface="Wingdings" panose="05000000000000000000" pitchFamily="2" charset="2"/>
              <a:buChar char="n"/>
              <a:defRPr sz="2800">
                <a:solidFill>
                  <a:schemeClr val="tx2"/>
                </a:solidFill>
                <a:latin typeface="微软雅黑" panose="020B0503020204020204" pitchFamily="34" charset="-122"/>
                <a:ea typeface="微软雅黑" panose="020B0503020204020204" pitchFamily="34"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tx2"/>
                </a:solidFill>
                <a:latin typeface="微软雅黑" panose="020B0503020204020204" pitchFamily="34" charset="-122"/>
                <a:ea typeface="微软雅黑" panose="020B0503020204020204" pitchFamily="34" charset="-122"/>
              </a:defRPr>
            </a:lvl3pPr>
            <a:lvl4pPr marL="16002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4pPr>
            <a:lvl5pPr marL="20574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9pPr>
          </a:lstStyle>
          <a:p>
            <a:pPr>
              <a:lnSpc>
                <a:spcPct val="150000"/>
              </a:lnSpc>
              <a:spcBef>
                <a:spcPct val="0"/>
              </a:spcBef>
              <a:buClrTx/>
              <a:buSzTx/>
              <a:buFont typeface="Arial" panose="020B0604020202020204" pitchFamily="34" charset="0"/>
              <a:buNone/>
            </a:pPr>
            <a:r>
              <a:rPr lang="zh-CN" altLang="en-US" sz="2800" b="1">
                <a:solidFill>
                  <a:srgbClr val="FF0000"/>
                </a:solidFill>
              </a:rPr>
              <a:t>净流量和切割的容量之间的关系</a:t>
            </a:r>
            <a:endParaRPr lang="zh-CN" altLang="en-US" sz="2000" b="1">
              <a:solidFill>
                <a:srgbClr val="FF0000"/>
              </a:solidFill>
              <a:latin typeface="宋体" panose="02010600030101010101" pitchFamily="2" charset="-122"/>
              <a:ea typeface="宋体" panose="02010600030101010101" pitchFamily="2" charset="-122"/>
            </a:endParaRPr>
          </a:p>
          <a:p>
            <a:pPr>
              <a:lnSpc>
                <a:spcPct val="150000"/>
              </a:lnSpc>
              <a:spcBef>
                <a:spcPct val="0"/>
              </a:spcBef>
              <a:buClrTx/>
              <a:buSzTx/>
              <a:buFont typeface="Arial" panose="020B0604020202020204" pitchFamily="34" charset="0"/>
              <a:buNone/>
            </a:pPr>
            <a:r>
              <a:rPr lang="zh-CN" altLang="en-US" sz="2400" b="1">
                <a:solidFill>
                  <a:schemeClr val="tx1"/>
                </a:solidFill>
              </a:rPr>
              <a:t>推论</a:t>
            </a:r>
            <a:r>
              <a:rPr lang="en-US" altLang="zh-CN" sz="2400" b="1">
                <a:solidFill>
                  <a:schemeClr val="tx1"/>
                </a:solidFill>
              </a:rPr>
              <a:t>26.5</a:t>
            </a:r>
            <a:r>
              <a:rPr lang="zh-CN" altLang="en-US" sz="2400">
                <a:solidFill>
                  <a:schemeClr val="tx1"/>
                </a:solidFill>
              </a:rPr>
              <a:t>：</a:t>
            </a:r>
            <a:r>
              <a:rPr lang="zh-CN" altLang="en-US" sz="2400" b="1">
                <a:solidFill>
                  <a:srgbClr val="0000FF"/>
                </a:solidFill>
              </a:rPr>
              <a:t>流网络</a:t>
            </a:r>
            <a:r>
              <a:rPr lang="en-US" altLang="zh-CN" sz="2400" b="1">
                <a:solidFill>
                  <a:srgbClr val="0000FF"/>
                </a:solidFill>
              </a:rPr>
              <a:t>G</a:t>
            </a:r>
            <a:r>
              <a:rPr lang="zh-CN" altLang="en-US" sz="2400" b="1">
                <a:solidFill>
                  <a:srgbClr val="0000FF"/>
                </a:solidFill>
              </a:rPr>
              <a:t>中任意流</a:t>
            </a:r>
            <a:r>
              <a:rPr lang="en-US" altLang="zh-CN" sz="2400" b="1">
                <a:solidFill>
                  <a:srgbClr val="0000FF"/>
                </a:solidFill>
              </a:rPr>
              <a:t>f</a:t>
            </a:r>
            <a:r>
              <a:rPr lang="zh-CN" altLang="en-US" sz="2400" b="1">
                <a:solidFill>
                  <a:srgbClr val="0000FF"/>
                </a:solidFill>
              </a:rPr>
              <a:t>的值不能超过</a:t>
            </a:r>
            <a:r>
              <a:rPr lang="en-US" altLang="zh-CN" sz="2400" b="1">
                <a:solidFill>
                  <a:srgbClr val="0000FF"/>
                </a:solidFill>
              </a:rPr>
              <a:t>G</a:t>
            </a:r>
            <a:r>
              <a:rPr lang="zh-CN" altLang="en-US" sz="2400" b="1">
                <a:solidFill>
                  <a:srgbClr val="0000FF"/>
                </a:solidFill>
              </a:rPr>
              <a:t>的任意切割的容量。</a:t>
            </a:r>
          </a:p>
          <a:p>
            <a:pPr>
              <a:lnSpc>
                <a:spcPct val="150000"/>
              </a:lnSpc>
              <a:spcBef>
                <a:spcPct val="0"/>
              </a:spcBef>
              <a:buClrTx/>
              <a:buSzTx/>
              <a:buFont typeface="Arial" panose="020B0604020202020204" pitchFamily="34" charset="0"/>
              <a:buNone/>
            </a:pPr>
            <a:r>
              <a:rPr lang="zh-CN" altLang="en-US" sz="2400" b="1">
                <a:solidFill>
                  <a:schemeClr val="tx1"/>
                </a:solidFill>
              </a:rPr>
              <a:t>证明：</a:t>
            </a:r>
            <a:r>
              <a:rPr lang="zh-CN" altLang="en-US" sz="2400">
                <a:solidFill>
                  <a:schemeClr val="tx1"/>
                </a:solidFill>
              </a:rPr>
              <a:t>设</a:t>
            </a:r>
            <a:r>
              <a:rPr lang="en-US" altLang="zh-CN" sz="2400">
                <a:solidFill>
                  <a:schemeClr val="tx1"/>
                </a:solidFill>
              </a:rPr>
              <a:t>(S,T)</a:t>
            </a:r>
            <a:r>
              <a:rPr lang="zh-CN" altLang="en-US" sz="2400">
                <a:solidFill>
                  <a:schemeClr val="tx1"/>
                </a:solidFill>
              </a:rPr>
              <a:t>为流网络</a:t>
            </a:r>
            <a:r>
              <a:rPr lang="en-US" altLang="zh-CN" sz="2400">
                <a:solidFill>
                  <a:schemeClr val="tx1"/>
                </a:solidFill>
              </a:rPr>
              <a:t>G</a:t>
            </a:r>
            <a:r>
              <a:rPr lang="zh-CN" altLang="en-US" sz="2400">
                <a:solidFill>
                  <a:schemeClr val="tx1"/>
                </a:solidFill>
              </a:rPr>
              <a:t>的任意切割，设</a:t>
            </a:r>
            <a:r>
              <a:rPr lang="en-US" altLang="zh-CN" sz="2400">
                <a:solidFill>
                  <a:schemeClr val="tx1"/>
                </a:solidFill>
              </a:rPr>
              <a:t>f</a:t>
            </a:r>
            <a:r>
              <a:rPr lang="zh-CN" altLang="en-US" sz="2400">
                <a:solidFill>
                  <a:schemeClr val="tx1"/>
                </a:solidFill>
              </a:rPr>
              <a:t>为</a:t>
            </a:r>
            <a:r>
              <a:rPr lang="en-US" altLang="zh-CN" sz="2400">
                <a:solidFill>
                  <a:schemeClr val="tx1"/>
                </a:solidFill>
              </a:rPr>
              <a:t>G</a:t>
            </a:r>
            <a:r>
              <a:rPr lang="zh-CN" altLang="en-US" sz="2400">
                <a:solidFill>
                  <a:schemeClr val="tx1"/>
                </a:solidFill>
              </a:rPr>
              <a:t>中的任意流。</a:t>
            </a:r>
            <a:endParaRPr lang="en-US" altLang="zh-CN" sz="2400">
              <a:solidFill>
                <a:schemeClr val="tx1"/>
              </a:solidFill>
            </a:endParaRPr>
          </a:p>
          <a:p>
            <a:pPr>
              <a:lnSpc>
                <a:spcPct val="150000"/>
              </a:lnSpc>
              <a:spcBef>
                <a:spcPct val="0"/>
              </a:spcBef>
              <a:buClrTx/>
              <a:buSzTx/>
              <a:buFont typeface="Arial" panose="020B0604020202020204" pitchFamily="34" charset="0"/>
              <a:buNone/>
            </a:pPr>
            <a:r>
              <a:rPr lang="en-US" altLang="zh-CN" sz="2400">
                <a:solidFill>
                  <a:schemeClr val="tx1"/>
                </a:solidFill>
              </a:rPr>
              <a:t>          </a:t>
            </a:r>
            <a:r>
              <a:rPr lang="zh-CN" altLang="en-US" sz="2400">
                <a:solidFill>
                  <a:schemeClr val="tx1"/>
                </a:solidFill>
              </a:rPr>
              <a:t>根据因引理</a:t>
            </a:r>
            <a:r>
              <a:rPr lang="en-US" altLang="zh-CN" sz="2400">
                <a:solidFill>
                  <a:schemeClr val="tx1"/>
                </a:solidFill>
              </a:rPr>
              <a:t>26.4</a:t>
            </a:r>
            <a:r>
              <a:rPr lang="zh-CN" altLang="en-US" sz="2400">
                <a:solidFill>
                  <a:schemeClr val="tx1"/>
                </a:solidFill>
              </a:rPr>
              <a:t>和容量限制，可以得到</a:t>
            </a:r>
          </a:p>
          <a:p>
            <a:pPr>
              <a:lnSpc>
                <a:spcPct val="150000"/>
              </a:lnSpc>
              <a:spcBef>
                <a:spcPct val="0"/>
              </a:spcBef>
              <a:buClrTx/>
              <a:buSzTx/>
              <a:buFont typeface="Arial" panose="020B0604020202020204" pitchFamily="34" charset="0"/>
              <a:buNone/>
            </a:pPr>
            <a:endParaRPr lang="zh-CN" altLang="en-US" sz="1800">
              <a:solidFill>
                <a:srgbClr val="FF0000"/>
              </a:solidFill>
              <a:latin typeface="宋体" panose="02010600030101010101" pitchFamily="2" charset="-122"/>
              <a:ea typeface="宋体" panose="02010600030101010101" pitchFamily="2" charset="-122"/>
            </a:endParaRPr>
          </a:p>
          <a:p>
            <a:pPr>
              <a:lnSpc>
                <a:spcPct val="150000"/>
              </a:lnSpc>
              <a:spcBef>
                <a:spcPct val="0"/>
              </a:spcBef>
              <a:buClrTx/>
              <a:buSzTx/>
              <a:buFont typeface="Arial" panose="020B0604020202020204" pitchFamily="34" charset="0"/>
              <a:buNone/>
            </a:pPr>
            <a:endParaRPr lang="zh-CN" altLang="en-US" sz="1800">
              <a:solidFill>
                <a:srgbClr val="FF0000"/>
              </a:solidFill>
              <a:latin typeface="宋体" panose="02010600030101010101" pitchFamily="2" charset="-122"/>
              <a:ea typeface="宋体" panose="02010600030101010101" pitchFamily="2" charset="-122"/>
            </a:endParaRPr>
          </a:p>
        </p:txBody>
      </p:sp>
      <p:pic>
        <p:nvPicPr>
          <p:cNvPr id="55299" name="图片 7" descr="31">
            <a:extLst>
              <a:ext uri="{FF2B5EF4-FFF2-40B4-BE49-F238E27FC236}">
                <a16:creationId xmlns:a16="http://schemas.microsoft.com/office/drawing/2014/main" id="{3ED7059C-F114-4E57-B746-4055D6C6363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00113" y="2700338"/>
            <a:ext cx="5678487" cy="3384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5300" name="组合 1">
            <a:extLst>
              <a:ext uri="{FF2B5EF4-FFF2-40B4-BE49-F238E27FC236}">
                <a16:creationId xmlns:a16="http://schemas.microsoft.com/office/drawing/2014/main" id="{C454EDAA-9592-4A67-9C52-EDB82DED9DC0}"/>
              </a:ext>
            </a:extLst>
          </p:cNvPr>
          <p:cNvGrpSpPr>
            <a:grpSpLocks/>
          </p:cNvGrpSpPr>
          <p:nvPr/>
        </p:nvGrpSpPr>
        <p:grpSpPr bwMode="auto">
          <a:xfrm>
            <a:off x="5076825" y="6153150"/>
            <a:ext cx="3482975" cy="393700"/>
            <a:chOff x="5026025" y="5300663"/>
            <a:chExt cx="3482975" cy="393700"/>
          </a:xfrm>
        </p:grpSpPr>
        <p:sp>
          <p:nvSpPr>
            <p:cNvPr id="6" name="矩形 5">
              <a:extLst>
                <a:ext uri="{FF2B5EF4-FFF2-40B4-BE49-F238E27FC236}">
                  <a16:creationId xmlns:a16="http://schemas.microsoft.com/office/drawing/2014/main" id="{78986E9C-12FF-4961-967D-C8CE93759DF1}"/>
                </a:ext>
              </a:extLst>
            </p:cNvPr>
            <p:cNvSpPr/>
            <p:nvPr/>
          </p:nvSpPr>
          <p:spPr>
            <a:xfrm>
              <a:off x="5026025" y="5300663"/>
              <a:ext cx="3482975" cy="393700"/>
            </a:xfrm>
            <a:prstGeom prst="rect">
              <a:avLst/>
            </a:prstGeom>
            <a:solidFill>
              <a:schemeClr val="accent1">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zh-CN" altLang="en-US" noProof="1">
                  <a:solidFill>
                    <a:schemeClr val="tx1"/>
                  </a:solidFill>
                </a:rPr>
                <a:t>容量限制：</a:t>
              </a:r>
            </a:p>
          </p:txBody>
        </p:sp>
        <p:graphicFrame>
          <p:nvGraphicFramePr>
            <p:cNvPr id="55303" name="对象 30">
              <a:hlinkClick r:id="" action="ppaction://ole?verb=0"/>
              <a:extLst>
                <a:ext uri="{FF2B5EF4-FFF2-40B4-BE49-F238E27FC236}">
                  <a16:creationId xmlns:a16="http://schemas.microsoft.com/office/drawing/2014/main" id="{809691B7-9FEF-414E-A9BB-3C40E9F434F9}"/>
                </a:ext>
              </a:extLst>
            </p:cNvPr>
            <p:cNvGraphicFramePr>
              <a:graphicFrameLocks noChangeAspect="1"/>
            </p:cNvGraphicFramePr>
            <p:nvPr/>
          </p:nvGraphicFramePr>
          <p:xfrm>
            <a:off x="6156325" y="5300663"/>
            <a:ext cx="2352675" cy="393700"/>
          </p:xfrm>
          <a:graphic>
            <a:graphicData uri="http://schemas.openxmlformats.org/presentationml/2006/ole">
              <mc:AlternateContent xmlns:mc="http://schemas.openxmlformats.org/markup-compatibility/2006">
                <mc:Choice xmlns:v="urn:schemas-microsoft-com:vml" Requires="v">
                  <p:oleObj spid="_x0000_s55340" r:id="rId4" imgW="21069300" imgH="3514725" progId="Equation.KSEE3">
                    <p:embed/>
                  </p:oleObj>
                </mc:Choice>
                <mc:Fallback>
                  <p:oleObj r:id="rId4" imgW="21069300" imgH="3514725" progId="Equation.KSEE3">
                    <p:embed/>
                    <p:pic>
                      <p:nvPicPr>
                        <p:cNvPr id="0" name="对象 3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56325" y="5300663"/>
                          <a:ext cx="2352675" cy="393700"/>
                        </a:xfrm>
                        <a:prstGeom prst="rect">
                          <a:avLst/>
                        </a:prstGeom>
                        <a:solidFill>
                          <a:srgbClr val="C7FFF0"/>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49158" name="矩形 1">
            <a:extLst>
              <a:ext uri="{FF2B5EF4-FFF2-40B4-BE49-F238E27FC236}">
                <a16:creationId xmlns:a16="http://schemas.microsoft.com/office/drawing/2014/main" id="{526A598E-586F-4262-85AB-BA204ABDFA91}"/>
              </a:ext>
            </a:extLst>
          </p:cNvPr>
          <p:cNvSpPr>
            <a:spLocks noChangeArrowheads="1"/>
          </p:cNvSpPr>
          <p:nvPr/>
        </p:nvSpPr>
        <p:spPr bwMode="auto">
          <a:xfrm>
            <a:off x="5076825" y="4076700"/>
            <a:ext cx="3959225" cy="1754188"/>
          </a:xfrm>
          <a:prstGeom prst="rect">
            <a:avLst/>
          </a:prstGeom>
          <a:solidFill>
            <a:schemeClr val="accent1">
              <a:lumMod val="20000"/>
              <a:lumOff val="80000"/>
            </a:schemeClr>
          </a:solidFill>
          <a:ln>
            <a:noFill/>
          </a:ln>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2"/>
                </a:solidFill>
                <a:latin typeface="微软雅黑" panose="020B0503020204020204" pitchFamily="34" charset="-122"/>
                <a:ea typeface="微软雅黑" panose="020B0503020204020204" pitchFamily="34" charset="-122"/>
              </a:defRPr>
            </a:lvl1pPr>
            <a:lvl2pPr marL="742950" indent="-285750">
              <a:spcBef>
                <a:spcPct val="20000"/>
              </a:spcBef>
              <a:buClr>
                <a:schemeClr val="folHlink"/>
              </a:buClr>
              <a:buSzPct val="60000"/>
              <a:buFont typeface="Wingdings" panose="05000000000000000000" pitchFamily="2" charset="2"/>
              <a:buChar char="n"/>
              <a:defRPr sz="2800">
                <a:solidFill>
                  <a:schemeClr val="tx2"/>
                </a:solidFill>
                <a:latin typeface="微软雅黑" panose="020B0503020204020204" pitchFamily="34" charset="-122"/>
                <a:ea typeface="微软雅黑" panose="020B0503020204020204" pitchFamily="34"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tx2"/>
                </a:solidFill>
                <a:latin typeface="微软雅黑" panose="020B0503020204020204" pitchFamily="34" charset="-122"/>
                <a:ea typeface="微软雅黑" panose="020B0503020204020204" pitchFamily="34" charset="-122"/>
              </a:defRPr>
            </a:lvl3pPr>
            <a:lvl4pPr marL="16002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4pPr>
            <a:lvl5pPr marL="20574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9pPr>
          </a:lstStyle>
          <a:p>
            <a:pPr>
              <a:lnSpc>
                <a:spcPct val="150000"/>
              </a:lnSpc>
              <a:spcBef>
                <a:spcPct val="0"/>
              </a:spcBef>
              <a:buClrTx/>
              <a:buSzTx/>
              <a:buFontTx/>
              <a:buNone/>
              <a:defRPr/>
            </a:pPr>
            <a:r>
              <a:rPr lang="zh-CN" altLang="en-US" sz="2400" b="1">
                <a:solidFill>
                  <a:srgbClr val="FF0000"/>
                </a:solidFill>
              </a:rPr>
              <a:t>推论</a:t>
            </a:r>
            <a:r>
              <a:rPr lang="en-US" altLang="zh-CN" sz="2400" b="1">
                <a:solidFill>
                  <a:srgbClr val="FF0000"/>
                </a:solidFill>
              </a:rPr>
              <a:t>26.5</a:t>
            </a:r>
            <a:r>
              <a:rPr lang="zh-CN" altLang="en-US" sz="2400" b="1">
                <a:solidFill>
                  <a:srgbClr val="FF0000"/>
                </a:solidFill>
              </a:rPr>
              <a:t>说明，任何流，包括最大流都不能超过最小切割的容量的限制。</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文本框 1">
            <a:extLst>
              <a:ext uri="{FF2B5EF4-FFF2-40B4-BE49-F238E27FC236}">
                <a16:creationId xmlns:a16="http://schemas.microsoft.com/office/drawing/2014/main" id="{45DCC5E7-C70E-41FD-8406-2496A7F3B5FE}"/>
              </a:ext>
            </a:extLst>
          </p:cNvPr>
          <p:cNvSpPr txBox="1">
            <a:spLocks noChangeArrowheads="1"/>
          </p:cNvSpPr>
          <p:nvPr/>
        </p:nvSpPr>
        <p:spPr bwMode="auto">
          <a:xfrm>
            <a:off x="179388" y="404813"/>
            <a:ext cx="8424862" cy="24003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893763" indent="-893763">
              <a:spcBef>
                <a:spcPct val="20000"/>
              </a:spcBef>
              <a:buClr>
                <a:schemeClr val="folHlink"/>
              </a:buClr>
              <a:buSzPct val="60000"/>
              <a:buFont typeface="Wingdings" panose="05000000000000000000" pitchFamily="2" charset="2"/>
              <a:buChar char="n"/>
              <a:defRPr sz="3200">
                <a:solidFill>
                  <a:schemeClr val="tx2"/>
                </a:solidFill>
                <a:latin typeface="微软雅黑" panose="020B0503020204020204" pitchFamily="34" charset="-122"/>
                <a:ea typeface="微软雅黑" panose="020B0503020204020204" pitchFamily="34" charset="-122"/>
              </a:defRPr>
            </a:lvl1pPr>
            <a:lvl2pPr marL="742950" indent="-285750">
              <a:spcBef>
                <a:spcPct val="20000"/>
              </a:spcBef>
              <a:buClr>
                <a:schemeClr val="folHlink"/>
              </a:buClr>
              <a:buSzPct val="60000"/>
              <a:buFont typeface="Wingdings" panose="05000000000000000000" pitchFamily="2" charset="2"/>
              <a:buChar char="n"/>
              <a:defRPr sz="2800">
                <a:solidFill>
                  <a:schemeClr val="tx2"/>
                </a:solidFill>
                <a:latin typeface="微软雅黑" panose="020B0503020204020204" pitchFamily="34" charset="-122"/>
                <a:ea typeface="微软雅黑" panose="020B0503020204020204" pitchFamily="34"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tx2"/>
                </a:solidFill>
                <a:latin typeface="微软雅黑" panose="020B0503020204020204" pitchFamily="34" charset="-122"/>
                <a:ea typeface="微软雅黑" panose="020B0503020204020204" pitchFamily="34" charset="-122"/>
              </a:defRPr>
            </a:lvl3pPr>
            <a:lvl4pPr marL="16002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4pPr>
            <a:lvl5pPr marL="20574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9pPr>
          </a:lstStyle>
          <a:p>
            <a:pPr>
              <a:lnSpc>
                <a:spcPct val="150000"/>
              </a:lnSpc>
              <a:spcBef>
                <a:spcPct val="0"/>
              </a:spcBef>
              <a:buClrTx/>
              <a:buSzTx/>
              <a:buFont typeface="Wingdings" panose="05000000000000000000" pitchFamily="2" charset="2"/>
              <a:buNone/>
            </a:pPr>
            <a:r>
              <a:rPr lang="zh-CN" altLang="en-US" sz="2400" b="1">
                <a:solidFill>
                  <a:schemeClr val="tx1"/>
                </a:solidFill>
              </a:rPr>
              <a:t>问题：</a:t>
            </a:r>
            <a:r>
              <a:rPr lang="zh-CN" altLang="en-US" sz="2400">
                <a:solidFill>
                  <a:schemeClr val="tx1"/>
                </a:solidFill>
              </a:rPr>
              <a:t>最大流不可能超过最小切割的容量，</a:t>
            </a:r>
            <a:r>
              <a:rPr lang="zh-CN" altLang="en-US" sz="2400" b="1">
                <a:solidFill>
                  <a:srgbClr val="FF0000"/>
                </a:solidFill>
              </a:rPr>
              <a:t>最大流值是否等于最小切割的容量</a:t>
            </a:r>
            <a:r>
              <a:rPr lang="zh-CN" altLang="en-US" sz="2400">
                <a:solidFill>
                  <a:schemeClr val="tx1"/>
                </a:solidFill>
              </a:rPr>
              <a:t>？</a:t>
            </a:r>
          </a:p>
          <a:p>
            <a:pPr>
              <a:lnSpc>
                <a:spcPct val="150000"/>
              </a:lnSpc>
              <a:spcBef>
                <a:spcPct val="0"/>
              </a:spcBef>
              <a:buClrTx/>
              <a:buSzTx/>
              <a:buFont typeface="Arial" panose="020B0604020202020204" pitchFamily="34" charset="0"/>
              <a:buNone/>
            </a:pPr>
            <a:r>
              <a:rPr lang="zh-CN" altLang="en-US" sz="2400">
                <a:solidFill>
                  <a:schemeClr val="tx1"/>
                </a:solidFill>
              </a:rPr>
              <a:t>          </a:t>
            </a:r>
            <a:r>
              <a:rPr lang="zh-CN" altLang="en-US" sz="2400" b="1">
                <a:solidFill>
                  <a:srgbClr val="0000FF"/>
                </a:solidFill>
              </a:rPr>
              <a:t>答案是肯定的，两者是相等的。</a:t>
            </a:r>
          </a:p>
          <a:p>
            <a:pPr>
              <a:lnSpc>
                <a:spcPct val="150000"/>
              </a:lnSpc>
              <a:spcBef>
                <a:spcPct val="0"/>
              </a:spcBef>
              <a:buClrTx/>
              <a:buSzTx/>
              <a:buFont typeface="Wingdings" panose="05000000000000000000" pitchFamily="2" charset="2"/>
              <a:buChar char="p"/>
            </a:pPr>
            <a:r>
              <a:rPr lang="zh-CN" altLang="en-US" sz="2800">
                <a:solidFill>
                  <a:schemeClr val="tx1"/>
                </a:solidFill>
              </a:rPr>
              <a:t>由</a:t>
            </a:r>
            <a:r>
              <a:rPr lang="zh-CN" altLang="en-US" sz="2800" b="1">
                <a:solidFill>
                  <a:srgbClr val="FF0000"/>
                </a:solidFill>
              </a:rPr>
              <a:t>最大流最小切割定理</a:t>
            </a:r>
            <a:r>
              <a:rPr lang="zh-CN" altLang="en-US" sz="2800">
                <a:solidFill>
                  <a:schemeClr val="tx1"/>
                </a:solidFill>
              </a:rPr>
              <a:t>进行了描述</a:t>
            </a:r>
          </a:p>
        </p:txBody>
      </p:sp>
      <p:grpSp>
        <p:nvGrpSpPr>
          <p:cNvPr id="56323" name="组合 2">
            <a:extLst>
              <a:ext uri="{FF2B5EF4-FFF2-40B4-BE49-F238E27FC236}">
                <a16:creationId xmlns:a16="http://schemas.microsoft.com/office/drawing/2014/main" id="{12893FCC-1F44-406F-B157-CBCCFFF17761}"/>
              </a:ext>
            </a:extLst>
          </p:cNvPr>
          <p:cNvGrpSpPr>
            <a:grpSpLocks/>
          </p:cNvGrpSpPr>
          <p:nvPr/>
        </p:nvGrpSpPr>
        <p:grpSpPr bwMode="auto">
          <a:xfrm>
            <a:off x="179388" y="2997200"/>
            <a:ext cx="8820150" cy="3509963"/>
            <a:chOff x="467544" y="2852936"/>
            <a:chExt cx="8568952" cy="3508653"/>
          </a:xfrm>
        </p:grpSpPr>
        <p:sp>
          <p:nvSpPr>
            <p:cNvPr id="2" name="矩形 1">
              <a:extLst>
                <a:ext uri="{FF2B5EF4-FFF2-40B4-BE49-F238E27FC236}">
                  <a16:creationId xmlns:a16="http://schemas.microsoft.com/office/drawing/2014/main" id="{C3A3DC73-7625-40C7-9B71-36CA244ECF4C}"/>
                </a:ext>
              </a:extLst>
            </p:cNvPr>
            <p:cNvSpPr/>
            <p:nvPr/>
          </p:nvSpPr>
          <p:spPr>
            <a:xfrm>
              <a:off x="467544" y="2852936"/>
              <a:ext cx="8568952" cy="3508653"/>
            </a:xfrm>
            <a:prstGeom prst="rect">
              <a:avLst/>
            </a:prstGeom>
            <a:solidFill>
              <a:schemeClr val="accent1">
                <a:lumMod val="20000"/>
                <a:lumOff val="80000"/>
              </a:schemeClr>
            </a:solidFill>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2"/>
                  </a:solidFill>
                  <a:latin typeface="微软雅黑" panose="020B0503020204020204" pitchFamily="34" charset="-122"/>
                  <a:ea typeface="微软雅黑" panose="020B0503020204020204" pitchFamily="34" charset="-122"/>
                </a:defRPr>
              </a:lvl1pPr>
              <a:lvl2pPr marL="742950" indent="-285750">
                <a:spcBef>
                  <a:spcPct val="20000"/>
                </a:spcBef>
                <a:buClr>
                  <a:schemeClr val="folHlink"/>
                </a:buClr>
                <a:buSzPct val="60000"/>
                <a:buFont typeface="Wingdings" panose="05000000000000000000" pitchFamily="2" charset="2"/>
                <a:buChar char="n"/>
                <a:defRPr sz="2800">
                  <a:solidFill>
                    <a:schemeClr val="tx2"/>
                  </a:solidFill>
                  <a:latin typeface="微软雅黑" panose="020B0503020204020204" pitchFamily="34" charset="-122"/>
                  <a:ea typeface="微软雅黑" panose="020B0503020204020204" pitchFamily="34"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tx2"/>
                  </a:solidFill>
                  <a:latin typeface="微软雅黑" panose="020B0503020204020204" pitchFamily="34" charset="-122"/>
                  <a:ea typeface="微软雅黑" panose="020B0503020204020204" pitchFamily="34" charset="-122"/>
                </a:defRPr>
              </a:lvl3pPr>
              <a:lvl4pPr marL="16002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4pPr>
              <a:lvl5pPr marL="20574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9pPr>
            </a:lstStyle>
            <a:p>
              <a:pPr>
                <a:lnSpc>
                  <a:spcPct val="150000"/>
                </a:lnSpc>
                <a:spcBef>
                  <a:spcPct val="0"/>
                </a:spcBef>
                <a:buClrTx/>
                <a:buSzTx/>
                <a:buFontTx/>
                <a:buNone/>
                <a:defRPr/>
              </a:pPr>
              <a:r>
                <a:rPr lang="zh-CN" altLang="en-US" sz="2800" b="1">
                  <a:solidFill>
                    <a:schemeClr val="tx1"/>
                  </a:solidFill>
                </a:rPr>
                <a:t>最大流最小切割定理</a:t>
              </a:r>
            </a:p>
            <a:p>
              <a:pPr>
                <a:lnSpc>
                  <a:spcPct val="150000"/>
                </a:lnSpc>
                <a:spcBef>
                  <a:spcPct val="0"/>
                </a:spcBef>
                <a:buClrTx/>
                <a:buSzTx/>
                <a:buFontTx/>
                <a:buNone/>
                <a:defRPr/>
              </a:pPr>
              <a:r>
                <a:rPr lang="zh-CN" altLang="en-US" sz="2400">
                  <a:solidFill>
                    <a:schemeClr val="tx1"/>
                  </a:solidFill>
                </a:rPr>
                <a:t>定理 </a:t>
              </a:r>
              <a:r>
                <a:rPr lang="en-US" altLang="zh-CN" sz="2400">
                  <a:solidFill>
                    <a:schemeClr val="tx1"/>
                  </a:solidFill>
                </a:rPr>
                <a:t>26.6</a:t>
              </a:r>
              <a:r>
                <a:rPr lang="zh-CN" altLang="en-US" sz="2400">
                  <a:solidFill>
                    <a:schemeClr val="tx1"/>
                  </a:solidFill>
                </a:rPr>
                <a:t>：设</a:t>
              </a:r>
              <a:r>
                <a:rPr lang="en-US" altLang="zh-CN" sz="2400">
                  <a:solidFill>
                    <a:schemeClr val="tx1"/>
                  </a:solidFill>
                </a:rPr>
                <a:t>f</a:t>
              </a:r>
              <a:r>
                <a:rPr lang="zh-CN" altLang="en-US" sz="2400">
                  <a:solidFill>
                    <a:schemeClr val="tx1"/>
                  </a:solidFill>
                </a:rPr>
                <a:t>为流网络</a:t>
              </a:r>
              <a:r>
                <a:rPr lang="en-US" altLang="zh-CN" sz="2400">
                  <a:solidFill>
                    <a:schemeClr val="tx1"/>
                  </a:solidFill>
                </a:rPr>
                <a:t>G=(V,E)</a:t>
              </a:r>
              <a:r>
                <a:rPr lang="zh-CN" altLang="en-US" sz="2400">
                  <a:solidFill>
                    <a:schemeClr val="tx1"/>
                  </a:solidFill>
                </a:rPr>
                <a:t>中的一个流，该流网络的源结点为</a:t>
              </a:r>
              <a:r>
                <a:rPr lang="en-US" altLang="zh-CN" sz="2400">
                  <a:solidFill>
                    <a:schemeClr val="tx1"/>
                  </a:solidFill>
                </a:rPr>
                <a:t>s</a:t>
              </a:r>
              <a:r>
                <a:rPr lang="zh-CN" altLang="en-US" sz="2400">
                  <a:solidFill>
                    <a:schemeClr val="tx1"/>
                  </a:solidFill>
                </a:rPr>
                <a:t>，汇点为</a:t>
              </a:r>
              <a:r>
                <a:rPr lang="en-US" altLang="zh-CN" sz="2400">
                  <a:solidFill>
                    <a:schemeClr val="tx1"/>
                  </a:solidFill>
                </a:rPr>
                <a:t>t</a:t>
              </a:r>
              <a:r>
                <a:rPr lang="zh-CN" altLang="en-US" sz="2400">
                  <a:solidFill>
                    <a:schemeClr val="tx1"/>
                  </a:solidFill>
                </a:rPr>
                <a:t>，则下面的条件是等价的：</a:t>
              </a:r>
            </a:p>
            <a:p>
              <a:pPr>
                <a:lnSpc>
                  <a:spcPct val="150000"/>
                </a:lnSpc>
                <a:spcBef>
                  <a:spcPct val="0"/>
                </a:spcBef>
                <a:buClrTx/>
                <a:buSzTx/>
                <a:buFontTx/>
                <a:buNone/>
                <a:defRPr/>
              </a:pPr>
              <a:r>
                <a:rPr lang="zh-CN" altLang="en-US" sz="2400">
                  <a:solidFill>
                    <a:schemeClr val="tx1"/>
                  </a:solidFill>
                </a:rPr>
                <a:t>（</a:t>
              </a:r>
              <a:r>
                <a:rPr lang="en-US" altLang="zh-CN" sz="2400">
                  <a:solidFill>
                    <a:schemeClr val="tx1"/>
                  </a:solidFill>
                </a:rPr>
                <a:t>1</a:t>
              </a:r>
              <a:r>
                <a:rPr lang="zh-CN" altLang="en-US" sz="2400">
                  <a:solidFill>
                    <a:schemeClr val="tx1"/>
                  </a:solidFill>
                </a:rPr>
                <a:t>）</a:t>
              </a:r>
              <a:r>
                <a:rPr lang="en-US" altLang="zh-CN" sz="2400" b="1">
                  <a:solidFill>
                    <a:schemeClr val="tx1"/>
                  </a:solidFill>
                </a:rPr>
                <a:t>f</a:t>
              </a:r>
              <a:r>
                <a:rPr lang="zh-CN" altLang="en-US" sz="2400" b="1">
                  <a:solidFill>
                    <a:schemeClr val="tx1"/>
                  </a:solidFill>
                </a:rPr>
                <a:t>是</a:t>
              </a:r>
              <a:r>
                <a:rPr lang="en-US" altLang="zh-CN" sz="2400" b="1">
                  <a:solidFill>
                    <a:schemeClr val="tx1"/>
                  </a:solidFill>
                </a:rPr>
                <a:t>G</a:t>
              </a:r>
              <a:r>
                <a:rPr lang="zh-CN" altLang="en-US" sz="2400" b="1">
                  <a:solidFill>
                    <a:schemeClr val="tx1"/>
                  </a:solidFill>
                </a:rPr>
                <a:t>的一个最大流</a:t>
              </a:r>
            </a:p>
            <a:p>
              <a:pPr>
                <a:lnSpc>
                  <a:spcPct val="150000"/>
                </a:lnSpc>
                <a:spcBef>
                  <a:spcPct val="0"/>
                </a:spcBef>
                <a:buClrTx/>
                <a:buSzTx/>
                <a:buFontTx/>
                <a:buNone/>
                <a:defRPr/>
              </a:pPr>
              <a:r>
                <a:rPr lang="zh-CN" altLang="en-US" sz="2400">
                  <a:solidFill>
                    <a:schemeClr val="tx1"/>
                  </a:solidFill>
                </a:rPr>
                <a:t>（</a:t>
              </a:r>
              <a:r>
                <a:rPr lang="en-US" altLang="zh-CN" sz="2400">
                  <a:solidFill>
                    <a:schemeClr val="tx1"/>
                  </a:solidFill>
                </a:rPr>
                <a:t>2</a:t>
              </a:r>
              <a:r>
                <a:rPr lang="zh-CN" altLang="en-US" sz="2400">
                  <a:solidFill>
                    <a:schemeClr val="tx1"/>
                  </a:solidFill>
                </a:rPr>
                <a:t>）</a:t>
              </a:r>
              <a:r>
                <a:rPr lang="zh-CN" altLang="en-US" sz="2400" b="1">
                  <a:solidFill>
                    <a:schemeClr val="tx1"/>
                  </a:solidFill>
                </a:rPr>
                <a:t>残存网络     不包括任何增广路径</a:t>
              </a:r>
            </a:p>
            <a:p>
              <a:pPr>
                <a:lnSpc>
                  <a:spcPct val="150000"/>
                </a:lnSpc>
                <a:spcBef>
                  <a:spcPct val="0"/>
                </a:spcBef>
                <a:buClrTx/>
                <a:buSzTx/>
                <a:buFontTx/>
                <a:buNone/>
                <a:defRPr/>
              </a:pPr>
              <a:r>
                <a:rPr lang="zh-CN" altLang="en-US" sz="2400">
                  <a:solidFill>
                    <a:schemeClr val="tx1"/>
                  </a:solidFill>
                </a:rPr>
                <a:t>（</a:t>
              </a:r>
              <a:r>
                <a:rPr lang="en-US" altLang="zh-CN" sz="2400">
                  <a:solidFill>
                    <a:schemeClr val="tx1"/>
                  </a:solidFill>
                </a:rPr>
                <a:t>3</a:t>
              </a:r>
              <a:r>
                <a:rPr lang="zh-CN" altLang="en-US" sz="2400">
                  <a:solidFill>
                    <a:schemeClr val="tx1"/>
                  </a:solidFill>
                </a:rPr>
                <a:t>）</a:t>
              </a:r>
              <a:r>
                <a:rPr lang="zh-CN" altLang="en-US" sz="2400" b="1">
                  <a:solidFill>
                    <a:schemeClr val="tx1"/>
                  </a:solidFill>
                </a:rPr>
                <a:t>                   ，其中</a:t>
              </a:r>
              <a:r>
                <a:rPr lang="en-US" altLang="zh-CN" sz="2400" b="1">
                  <a:solidFill>
                    <a:schemeClr val="tx1"/>
                  </a:solidFill>
                </a:rPr>
                <a:t>(S,T)</a:t>
              </a:r>
              <a:r>
                <a:rPr lang="zh-CN" altLang="en-US" sz="2400" b="1">
                  <a:solidFill>
                    <a:schemeClr val="tx1"/>
                  </a:solidFill>
                </a:rPr>
                <a:t>是流网络</a:t>
              </a:r>
              <a:r>
                <a:rPr lang="en-US" altLang="zh-CN" sz="2400" b="1">
                  <a:solidFill>
                    <a:schemeClr val="tx1"/>
                  </a:solidFill>
                </a:rPr>
                <a:t>G</a:t>
              </a:r>
              <a:r>
                <a:rPr lang="zh-CN" altLang="en-US" sz="2400" b="1">
                  <a:solidFill>
                    <a:schemeClr val="tx1"/>
                  </a:solidFill>
                </a:rPr>
                <a:t>的某个切割</a:t>
              </a:r>
            </a:p>
          </p:txBody>
        </p:sp>
        <p:graphicFrame>
          <p:nvGraphicFramePr>
            <p:cNvPr id="56325" name="对象 9">
              <a:hlinkClick r:id="" action="ppaction://ole?verb=0"/>
              <a:extLst>
                <a:ext uri="{FF2B5EF4-FFF2-40B4-BE49-F238E27FC236}">
                  <a16:creationId xmlns:a16="http://schemas.microsoft.com/office/drawing/2014/main" id="{1F30C53D-9A78-4954-8220-1F2514D92A22}"/>
                </a:ext>
              </a:extLst>
            </p:cNvPr>
            <p:cNvGraphicFramePr>
              <a:graphicFrameLocks noChangeAspect="1"/>
            </p:cNvGraphicFramePr>
            <p:nvPr/>
          </p:nvGraphicFramePr>
          <p:xfrm>
            <a:off x="1237194" y="5855059"/>
            <a:ext cx="1766027" cy="451991"/>
          </p:xfrm>
          <a:graphic>
            <a:graphicData uri="http://schemas.openxmlformats.org/presentationml/2006/ole">
              <mc:AlternateContent xmlns:mc="http://schemas.openxmlformats.org/markup-compatibility/2006">
                <mc:Choice xmlns:v="urn:schemas-microsoft-com:vml" Requires="v">
                  <p:oleObj spid="_x0000_s56399" r:id="rId3" imgW="13820775" imgH="3514725" progId="Equation.KSEE3">
                    <p:embed/>
                  </p:oleObj>
                </mc:Choice>
                <mc:Fallback>
                  <p:oleObj r:id="rId3" imgW="13820775" imgH="3514725" progId="Equation.KSEE3">
                    <p:embed/>
                    <p:pic>
                      <p:nvPicPr>
                        <p:cNvPr id="0" name="对象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37194" y="5855059"/>
                          <a:ext cx="1766027" cy="4519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6326" name="对象 8">
              <a:hlinkClick r:id="" action="ppaction://ole?verb=0"/>
              <a:extLst>
                <a:ext uri="{FF2B5EF4-FFF2-40B4-BE49-F238E27FC236}">
                  <a16:creationId xmlns:a16="http://schemas.microsoft.com/office/drawing/2014/main" id="{5C857F34-8A5C-4A69-909B-CA3D2D5CCB64}"/>
                </a:ext>
              </a:extLst>
            </p:cNvPr>
            <p:cNvGraphicFramePr>
              <a:graphicFrameLocks noChangeAspect="1"/>
            </p:cNvGraphicFramePr>
            <p:nvPr/>
          </p:nvGraphicFramePr>
          <p:xfrm>
            <a:off x="2544181" y="5254996"/>
            <a:ext cx="450124" cy="504056"/>
          </p:xfrm>
          <a:graphic>
            <a:graphicData uri="http://schemas.openxmlformats.org/presentationml/2006/ole">
              <mc:AlternateContent xmlns:mc="http://schemas.openxmlformats.org/markup-compatibility/2006">
                <mc:Choice xmlns:v="urn:schemas-microsoft-com:vml" Requires="v">
                  <p:oleObj spid="_x0000_s56400" r:id="rId5" imgW="3733800" imgH="4171950" progId="Equation.KSEE3">
                    <p:embed/>
                  </p:oleObj>
                </mc:Choice>
                <mc:Fallback>
                  <p:oleObj r:id="rId5" imgW="3733800" imgH="4171950" progId="Equation.KSEE3">
                    <p:embed/>
                    <p:pic>
                      <p:nvPicPr>
                        <p:cNvPr id="0" name="对象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44181" y="5254996"/>
                          <a:ext cx="450124" cy="504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7346" name="组合 2">
            <a:extLst>
              <a:ext uri="{FF2B5EF4-FFF2-40B4-BE49-F238E27FC236}">
                <a16:creationId xmlns:a16="http://schemas.microsoft.com/office/drawing/2014/main" id="{90D7C506-A7C9-45CB-874D-FFEA7B734590}"/>
              </a:ext>
            </a:extLst>
          </p:cNvPr>
          <p:cNvGrpSpPr>
            <a:grpSpLocks/>
          </p:cNvGrpSpPr>
          <p:nvPr/>
        </p:nvGrpSpPr>
        <p:grpSpPr bwMode="auto">
          <a:xfrm>
            <a:off x="233363" y="349250"/>
            <a:ext cx="8893175" cy="3509963"/>
            <a:chOff x="467544" y="2852936"/>
            <a:chExt cx="8568952" cy="3508653"/>
          </a:xfrm>
        </p:grpSpPr>
        <p:sp>
          <p:nvSpPr>
            <p:cNvPr id="57348" name="矩形 1">
              <a:extLst>
                <a:ext uri="{FF2B5EF4-FFF2-40B4-BE49-F238E27FC236}">
                  <a16:creationId xmlns:a16="http://schemas.microsoft.com/office/drawing/2014/main" id="{27AE5108-574B-4045-B6D8-898CFA3C9A49}"/>
                </a:ext>
              </a:extLst>
            </p:cNvPr>
            <p:cNvSpPr>
              <a:spLocks noChangeArrowheads="1"/>
            </p:cNvSpPr>
            <p:nvPr/>
          </p:nvSpPr>
          <p:spPr bwMode="auto">
            <a:xfrm>
              <a:off x="467544" y="2852936"/>
              <a:ext cx="8568952" cy="350865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2"/>
                  </a:solidFill>
                  <a:latin typeface="微软雅黑" panose="020B0503020204020204" pitchFamily="34" charset="-122"/>
                  <a:ea typeface="微软雅黑" panose="020B0503020204020204" pitchFamily="34" charset="-122"/>
                </a:defRPr>
              </a:lvl1pPr>
              <a:lvl2pPr marL="742950" indent="-285750">
                <a:spcBef>
                  <a:spcPct val="20000"/>
                </a:spcBef>
                <a:buClr>
                  <a:schemeClr val="folHlink"/>
                </a:buClr>
                <a:buSzPct val="60000"/>
                <a:buFont typeface="Wingdings" panose="05000000000000000000" pitchFamily="2" charset="2"/>
                <a:buChar char="n"/>
                <a:defRPr sz="2800">
                  <a:solidFill>
                    <a:schemeClr val="tx2"/>
                  </a:solidFill>
                  <a:latin typeface="微软雅黑" panose="020B0503020204020204" pitchFamily="34" charset="-122"/>
                  <a:ea typeface="微软雅黑" panose="020B0503020204020204" pitchFamily="34"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tx2"/>
                  </a:solidFill>
                  <a:latin typeface="微软雅黑" panose="020B0503020204020204" pitchFamily="34" charset="-122"/>
                  <a:ea typeface="微软雅黑" panose="020B0503020204020204" pitchFamily="34" charset="-122"/>
                </a:defRPr>
              </a:lvl3pPr>
              <a:lvl4pPr marL="16002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4pPr>
              <a:lvl5pPr marL="20574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9pPr>
            </a:lstStyle>
            <a:p>
              <a:pPr>
                <a:lnSpc>
                  <a:spcPct val="150000"/>
                </a:lnSpc>
                <a:spcBef>
                  <a:spcPct val="0"/>
                </a:spcBef>
                <a:buClrTx/>
                <a:buSzTx/>
                <a:buFontTx/>
                <a:buNone/>
              </a:pPr>
              <a:r>
                <a:rPr lang="zh-CN" altLang="en-US" sz="2800" b="1">
                  <a:solidFill>
                    <a:schemeClr val="tx1"/>
                  </a:solidFill>
                </a:rPr>
                <a:t>最大流最小切割定理</a:t>
              </a:r>
            </a:p>
            <a:p>
              <a:pPr>
                <a:lnSpc>
                  <a:spcPct val="150000"/>
                </a:lnSpc>
                <a:spcBef>
                  <a:spcPct val="0"/>
                </a:spcBef>
                <a:buClrTx/>
                <a:buSzTx/>
                <a:buFontTx/>
                <a:buNone/>
              </a:pPr>
              <a:r>
                <a:rPr lang="zh-CN" altLang="en-US" sz="2400">
                  <a:solidFill>
                    <a:schemeClr val="tx1"/>
                  </a:solidFill>
                </a:rPr>
                <a:t>定理 </a:t>
              </a:r>
              <a:r>
                <a:rPr lang="en-US" altLang="zh-CN" sz="2400">
                  <a:solidFill>
                    <a:schemeClr val="tx1"/>
                  </a:solidFill>
                </a:rPr>
                <a:t>26.6 </a:t>
              </a:r>
              <a:r>
                <a:rPr lang="zh-CN" altLang="en-US" sz="2400">
                  <a:solidFill>
                    <a:schemeClr val="tx1"/>
                  </a:solidFill>
                </a:rPr>
                <a:t>：设</a:t>
              </a:r>
              <a:r>
                <a:rPr lang="en-US" altLang="zh-CN" sz="2400">
                  <a:solidFill>
                    <a:schemeClr val="tx1"/>
                  </a:solidFill>
                </a:rPr>
                <a:t>f</a:t>
              </a:r>
              <a:r>
                <a:rPr lang="zh-CN" altLang="en-US" sz="2400">
                  <a:solidFill>
                    <a:schemeClr val="tx1"/>
                  </a:solidFill>
                </a:rPr>
                <a:t>为流网络</a:t>
              </a:r>
              <a:r>
                <a:rPr lang="en-US" altLang="zh-CN" sz="2400">
                  <a:solidFill>
                    <a:schemeClr val="tx1"/>
                  </a:solidFill>
                </a:rPr>
                <a:t>G=(V,E)</a:t>
              </a:r>
              <a:r>
                <a:rPr lang="zh-CN" altLang="en-US" sz="2400">
                  <a:solidFill>
                    <a:schemeClr val="tx1"/>
                  </a:solidFill>
                </a:rPr>
                <a:t>中的一个流，该流网络的源结点为</a:t>
              </a:r>
              <a:r>
                <a:rPr lang="en-US" altLang="zh-CN" sz="2400">
                  <a:solidFill>
                    <a:schemeClr val="tx1"/>
                  </a:solidFill>
                </a:rPr>
                <a:t>s</a:t>
              </a:r>
              <a:r>
                <a:rPr lang="zh-CN" altLang="en-US" sz="2400">
                  <a:solidFill>
                    <a:schemeClr val="tx1"/>
                  </a:solidFill>
                </a:rPr>
                <a:t>，汇点为</a:t>
              </a:r>
              <a:r>
                <a:rPr lang="en-US" altLang="zh-CN" sz="2400">
                  <a:solidFill>
                    <a:schemeClr val="tx1"/>
                  </a:solidFill>
                </a:rPr>
                <a:t>t</a:t>
              </a:r>
              <a:r>
                <a:rPr lang="zh-CN" altLang="en-US" sz="2400">
                  <a:solidFill>
                    <a:schemeClr val="tx1"/>
                  </a:solidFill>
                </a:rPr>
                <a:t>，则下面的条件是等价的：</a:t>
              </a:r>
            </a:p>
            <a:p>
              <a:pPr>
                <a:lnSpc>
                  <a:spcPct val="150000"/>
                </a:lnSpc>
                <a:spcBef>
                  <a:spcPct val="0"/>
                </a:spcBef>
                <a:buClrTx/>
                <a:buSzTx/>
                <a:buFontTx/>
                <a:buNone/>
              </a:pPr>
              <a:r>
                <a:rPr lang="zh-CN" altLang="en-US" sz="2400">
                  <a:solidFill>
                    <a:schemeClr val="tx1"/>
                  </a:solidFill>
                </a:rPr>
                <a:t>（</a:t>
              </a:r>
              <a:r>
                <a:rPr lang="en-US" altLang="zh-CN" sz="2400">
                  <a:solidFill>
                    <a:schemeClr val="tx1"/>
                  </a:solidFill>
                </a:rPr>
                <a:t>1</a:t>
              </a:r>
              <a:r>
                <a:rPr lang="zh-CN" altLang="en-US" sz="2400">
                  <a:solidFill>
                    <a:schemeClr val="tx1"/>
                  </a:solidFill>
                </a:rPr>
                <a:t>）</a:t>
              </a:r>
              <a:r>
                <a:rPr lang="en-US" altLang="zh-CN" sz="2400" b="1">
                  <a:solidFill>
                    <a:schemeClr val="tx1"/>
                  </a:solidFill>
                </a:rPr>
                <a:t>f</a:t>
              </a:r>
              <a:r>
                <a:rPr lang="zh-CN" altLang="en-US" sz="2400" b="1">
                  <a:solidFill>
                    <a:schemeClr val="tx1"/>
                  </a:solidFill>
                </a:rPr>
                <a:t>是</a:t>
              </a:r>
              <a:r>
                <a:rPr lang="en-US" altLang="zh-CN" sz="2400" b="1">
                  <a:solidFill>
                    <a:schemeClr val="tx1"/>
                  </a:solidFill>
                </a:rPr>
                <a:t>G</a:t>
              </a:r>
              <a:r>
                <a:rPr lang="zh-CN" altLang="en-US" sz="2400" b="1">
                  <a:solidFill>
                    <a:schemeClr val="tx1"/>
                  </a:solidFill>
                </a:rPr>
                <a:t>的一个最大流</a:t>
              </a:r>
            </a:p>
            <a:p>
              <a:pPr>
                <a:lnSpc>
                  <a:spcPct val="150000"/>
                </a:lnSpc>
                <a:spcBef>
                  <a:spcPct val="0"/>
                </a:spcBef>
                <a:buClrTx/>
                <a:buSzTx/>
                <a:buFontTx/>
                <a:buNone/>
              </a:pPr>
              <a:r>
                <a:rPr lang="zh-CN" altLang="en-US" sz="2400">
                  <a:solidFill>
                    <a:schemeClr val="tx1"/>
                  </a:solidFill>
                </a:rPr>
                <a:t>（</a:t>
              </a:r>
              <a:r>
                <a:rPr lang="en-US" altLang="zh-CN" sz="2400">
                  <a:solidFill>
                    <a:schemeClr val="tx1"/>
                  </a:solidFill>
                </a:rPr>
                <a:t>2</a:t>
              </a:r>
              <a:r>
                <a:rPr lang="zh-CN" altLang="en-US" sz="2400">
                  <a:solidFill>
                    <a:schemeClr val="tx1"/>
                  </a:solidFill>
                </a:rPr>
                <a:t>）</a:t>
              </a:r>
              <a:r>
                <a:rPr lang="zh-CN" altLang="en-US" sz="2400" b="1">
                  <a:solidFill>
                    <a:schemeClr val="tx1"/>
                  </a:solidFill>
                </a:rPr>
                <a:t>残存网络     不包括任何增广路径</a:t>
              </a:r>
            </a:p>
            <a:p>
              <a:pPr>
                <a:lnSpc>
                  <a:spcPct val="150000"/>
                </a:lnSpc>
                <a:spcBef>
                  <a:spcPct val="0"/>
                </a:spcBef>
                <a:buClrTx/>
                <a:buSzTx/>
                <a:buFontTx/>
                <a:buNone/>
              </a:pPr>
              <a:r>
                <a:rPr lang="zh-CN" altLang="en-US" sz="2400">
                  <a:solidFill>
                    <a:schemeClr val="tx1"/>
                  </a:solidFill>
                </a:rPr>
                <a:t>（</a:t>
              </a:r>
              <a:r>
                <a:rPr lang="en-US" altLang="zh-CN" sz="2400">
                  <a:solidFill>
                    <a:schemeClr val="tx1"/>
                  </a:solidFill>
                </a:rPr>
                <a:t>3</a:t>
              </a:r>
              <a:r>
                <a:rPr lang="zh-CN" altLang="en-US" sz="2400">
                  <a:solidFill>
                    <a:schemeClr val="tx1"/>
                  </a:solidFill>
                </a:rPr>
                <a:t>）</a:t>
              </a:r>
              <a:r>
                <a:rPr lang="zh-CN" altLang="en-US" sz="2400" b="1">
                  <a:solidFill>
                    <a:schemeClr val="tx1"/>
                  </a:solidFill>
                </a:rPr>
                <a:t>                   ，其中</a:t>
              </a:r>
              <a:r>
                <a:rPr lang="en-US" altLang="zh-CN" sz="2400" b="1">
                  <a:solidFill>
                    <a:schemeClr val="tx1"/>
                  </a:solidFill>
                </a:rPr>
                <a:t>(S,T)</a:t>
              </a:r>
              <a:r>
                <a:rPr lang="zh-CN" altLang="en-US" sz="2400" b="1">
                  <a:solidFill>
                    <a:schemeClr val="tx1"/>
                  </a:solidFill>
                </a:rPr>
                <a:t>是流网络</a:t>
              </a:r>
              <a:r>
                <a:rPr lang="en-US" altLang="zh-CN" sz="2400" b="1">
                  <a:solidFill>
                    <a:schemeClr val="tx1"/>
                  </a:solidFill>
                </a:rPr>
                <a:t>G</a:t>
              </a:r>
              <a:r>
                <a:rPr lang="zh-CN" altLang="en-US" sz="2400" b="1">
                  <a:solidFill>
                    <a:schemeClr val="tx1"/>
                  </a:solidFill>
                </a:rPr>
                <a:t>的某个切割</a:t>
              </a:r>
            </a:p>
          </p:txBody>
        </p:sp>
        <p:graphicFrame>
          <p:nvGraphicFramePr>
            <p:cNvPr id="57349" name="对象 9">
              <a:hlinkClick r:id="" action="ppaction://ole?verb=0"/>
              <a:extLst>
                <a:ext uri="{FF2B5EF4-FFF2-40B4-BE49-F238E27FC236}">
                  <a16:creationId xmlns:a16="http://schemas.microsoft.com/office/drawing/2014/main" id="{4B6F1A96-BF9C-48A6-B5CC-71B70814A357}"/>
                </a:ext>
              </a:extLst>
            </p:cNvPr>
            <p:cNvGraphicFramePr>
              <a:graphicFrameLocks noChangeAspect="1"/>
            </p:cNvGraphicFramePr>
            <p:nvPr/>
          </p:nvGraphicFramePr>
          <p:xfrm>
            <a:off x="1248249" y="5858956"/>
            <a:ext cx="1766027" cy="451991"/>
          </p:xfrm>
          <a:graphic>
            <a:graphicData uri="http://schemas.openxmlformats.org/presentationml/2006/ole">
              <mc:AlternateContent xmlns:mc="http://schemas.openxmlformats.org/markup-compatibility/2006">
                <mc:Choice xmlns:v="urn:schemas-microsoft-com:vml" Requires="v">
                  <p:oleObj spid="_x0000_s57423" r:id="rId3" imgW="13820775" imgH="3514725" progId="Equation.KSEE3">
                    <p:embed/>
                  </p:oleObj>
                </mc:Choice>
                <mc:Fallback>
                  <p:oleObj r:id="rId3" imgW="13820775" imgH="3514725" progId="Equation.KSEE3">
                    <p:embed/>
                    <p:pic>
                      <p:nvPicPr>
                        <p:cNvPr id="0" name="对象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48249" y="5858956"/>
                          <a:ext cx="1766027" cy="4519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7350" name="对象 8">
              <a:hlinkClick r:id="" action="ppaction://ole?verb=0"/>
              <a:extLst>
                <a:ext uri="{FF2B5EF4-FFF2-40B4-BE49-F238E27FC236}">
                  <a16:creationId xmlns:a16="http://schemas.microsoft.com/office/drawing/2014/main" id="{F4724566-5B4A-4E1F-9205-3860C2105281}"/>
                </a:ext>
              </a:extLst>
            </p:cNvPr>
            <p:cNvGraphicFramePr>
              <a:graphicFrameLocks noChangeAspect="1"/>
            </p:cNvGraphicFramePr>
            <p:nvPr>
              <p:extLst>
                <p:ext uri="{D42A27DB-BD31-4B8C-83A1-F6EECF244321}">
                  <p14:modId xmlns:p14="http://schemas.microsoft.com/office/powerpoint/2010/main" val="1661731831"/>
                </p:ext>
              </p:extLst>
            </p:nvPr>
          </p:nvGraphicFramePr>
          <p:xfrm>
            <a:off x="2497139" y="5256222"/>
            <a:ext cx="450124" cy="504056"/>
          </p:xfrm>
          <a:graphic>
            <a:graphicData uri="http://schemas.openxmlformats.org/presentationml/2006/ole">
              <mc:AlternateContent xmlns:mc="http://schemas.openxmlformats.org/markup-compatibility/2006">
                <mc:Choice xmlns:v="urn:schemas-microsoft-com:vml" Requires="v">
                  <p:oleObj spid="_x0000_s57424" r:id="rId5" imgW="3733800" imgH="4171950" progId="Equation.KSEE3">
                    <p:embed/>
                  </p:oleObj>
                </mc:Choice>
                <mc:Fallback>
                  <p:oleObj r:id="rId5" imgW="3733800" imgH="4171950" progId="Equation.KSEE3">
                    <p:embed/>
                    <p:pic>
                      <p:nvPicPr>
                        <p:cNvPr id="0" name="对象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97139" y="5256222"/>
                          <a:ext cx="450124" cy="504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5" name="文本框 4">
            <a:extLst>
              <a:ext uri="{FF2B5EF4-FFF2-40B4-BE49-F238E27FC236}">
                <a16:creationId xmlns:a16="http://schemas.microsoft.com/office/drawing/2014/main" id="{E5A49E1F-BAFF-4EE9-82B6-0C8FB38AA090}"/>
              </a:ext>
            </a:extLst>
          </p:cNvPr>
          <p:cNvSpPr txBox="1"/>
          <p:nvPr/>
        </p:nvSpPr>
        <p:spPr>
          <a:xfrm>
            <a:off x="233363" y="4210050"/>
            <a:ext cx="8731250" cy="2243138"/>
          </a:xfrm>
          <a:prstGeom prst="rect">
            <a:avLst/>
          </a:prstGeom>
          <a:solidFill>
            <a:schemeClr val="accent1">
              <a:lumMod val="20000"/>
              <a:lumOff val="80000"/>
            </a:schemeClr>
          </a:solidFill>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2"/>
                </a:solidFill>
                <a:latin typeface="微软雅黑" panose="020B0503020204020204" pitchFamily="34" charset="-122"/>
                <a:ea typeface="微软雅黑" panose="020B0503020204020204" pitchFamily="34" charset="-122"/>
              </a:defRPr>
            </a:lvl1pPr>
            <a:lvl2pPr marL="742950" indent="-285750">
              <a:spcBef>
                <a:spcPct val="20000"/>
              </a:spcBef>
              <a:buClr>
                <a:schemeClr val="folHlink"/>
              </a:buClr>
              <a:buSzPct val="60000"/>
              <a:buFont typeface="Wingdings" panose="05000000000000000000" pitchFamily="2" charset="2"/>
              <a:buChar char="n"/>
              <a:defRPr sz="2800">
                <a:solidFill>
                  <a:schemeClr val="tx2"/>
                </a:solidFill>
                <a:latin typeface="微软雅黑" panose="020B0503020204020204" pitchFamily="34" charset="-122"/>
                <a:ea typeface="微软雅黑" panose="020B0503020204020204" pitchFamily="34"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tx2"/>
                </a:solidFill>
                <a:latin typeface="微软雅黑" panose="020B0503020204020204" pitchFamily="34" charset="-122"/>
                <a:ea typeface="微软雅黑" panose="020B0503020204020204" pitchFamily="34" charset="-122"/>
              </a:defRPr>
            </a:lvl3pPr>
            <a:lvl4pPr marL="16002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4pPr>
            <a:lvl5pPr marL="20574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9pPr>
          </a:lstStyle>
          <a:p>
            <a:pPr algn="just">
              <a:lnSpc>
                <a:spcPct val="150000"/>
              </a:lnSpc>
              <a:spcBef>
                <a:spcPct val="0"/>
              </a:spcBef>
              <a:buClrTx/>
              <a:buSzTx/>
              <a:buFontTx/>
              <a:buNone/>
              <a:defRPr/>
            </a:pPr>
            <a:r>
              <a:rPr lang="zh-CN" altLang="en-US" sz="2400" b="1">
                <a:solidFill>
                  <a:schemeClr val="tx1"/>
                </a:solidFill>
              </a:rPr>
              <a:t>       最大流最小切割定理说明</a:t>
            </a:r>
            <a:r>
              <a:rPr lang="zh-CN" altLang="en-US" sz="2400">
                <a:solidFill>
                  <a:schemeClr val="tx1"/>
                </a:solidFill>
              </a:rPr>
              <a:t>，流网络</a:t>
            </a:r>
            <a:r>
              <a:rPr lang="en-US" altLang="zh-CN" sz="2400">
                <a:solidFill>
                  <a:schemeClr val="tx1"/>
                </a:solidFill>
              </a:rPr>
              <a:t>G</a:t>
            </a:r>
            <a:r>
              <a:rPr lang="zh-CN" altLang="en-US" sz="2400">
                <a:solidFill>
                  <a:schemeClr val="tx1"/>
                </a:solidFill>
              </a:rPr>
              <a:t>的最大流</a:t>
            </a:r>
            <a:r>
              <a:rPr lang="en-US" altLang="zh-CN" sz="2400" i="1">
                <a:solidFill>
                  <a:schemeClr val="tx1"/>
                </a:solidFill>
              </a:rPr>
              <a:t>f </a:t>
            </a:r>
            <a:r>
              <a:rPr lang="zh-CN" altLang="en-US" sz="2400">
                <a:solidFill>
                  <a:schemeClr val="tx1"/>
                </a:solidFill>
              </a:rPr>
              <a:t>在流的值等于任意切割的容量时达到，而此时在对应的</a:t>
            </a:r>
            <a:r>
              <a:rPr lang="zh-CN" altLang="en-US" sz="2400">
                <a:solidFill>
                  <a:srgbClr val="FF0000"/>
                </a:solidFill>
              </a:rPr>
              <a:t>残存网络</a:t>
            </a:r>
            <a:r>
              <a:rPr lang="en-US" altLang="zh-CN" sz="2400">
                <a:solidFill>
                  <a:srgbClr val="FF0000"/>
                </a:solidFill>
              </a:rPr>
              <a:t>G</a:t>
            </a:r>
            <a:r>
              <a:rPr lang="en-US" altLang="zh-CN" sz="2400" i="1" baseline="-25000">
                <a:solidFill>
                  <a:srgbClr val="FF0000"/>
                </a:solidFill>
              </a:rPr>
              <a:t>f </a:t>
            </a:r>
            <a:r>
              <a:rPr lang="zh-CN" altLang="en-US" sz="2400">
                <a:solidFill>
                  <a:srgbClr val="FF0000"/>
                </a:solidFill>
              </a:rPr>
              <a:t>中不再有增广路径</a:t>
            </a:r>
            <a:r>
              <a:rPr lang="zh-CN" altLang="en-US" sz="2400">
                <a:solidFill>
                  <a:schemeClr val="tx1"/>
                </a:solidFill>
              </a:rPr>
              <a:t>。所以可以用有无增广路径判断当前流</a:t>
            </a:r>
            <a:r>
              <a:rPr lang="en-US" altLang="zh-CN" sz="2400" i="1">
                <a:solidFill>
                  <a:schemeClr val="tx1"/>
                </a:solidFill>
              </a:rPr>
              <a:t>f </a:t>
            </a:r>
            <a:r>
              <a:rPr lang="zh-CN" altLang="en-US" sz="2400">
                <a:solidFill>
                  <a:schemeClr val="tx1"/>
                </a:solidFill>
              </a:rPr>
              <a:t>是否是最大流，如果是，则算法也可以终止了。</a:t>
            </a:r>
            <a:endParaRPr lang="en-US" altLang="zh-CN" sz="2400">
              <a:solidFill>
                <a:schemeClr val="tx1"/>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DD535BD9-46C5-4A55-9530-2AACBD4AD881}"/>
              </a:ext>
            </a:extLst>
          </p:cNvPr>
          <p:cNvSpPr txBox="1"/>
          <p:nvPr/>
        </p:nvSpPr>
        <p:spPr>
          <a:xfrm>
            <a:off x="250825" y="1268413"/>
            <a:ext cx="8731250" cy="3970337"/>
          </a:xfrm>
          <a:prstGeom prst="rect">
            <a:avLst/>
          </a:prstGeom>
          <a:solidFill>
            <a:schemeClr val="accent1">
              <a:lumMod val="20000"/>
              <a:lumOff val="80000"/>
            </a:schemeClr>
          </a:solidFill>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2"/>
                </a:solidFill>
                <a:latin typeface="微软雅黑" panose="020B0503020204020204" pitchFamily="34" charset="-122"/>
                <a:ea typeface="微软雅黑" panose="020B0503020204020204" pitchFamily="34" charset="-122"/>
              </a:defRPr>
            </a:lvl1pPr>
            <a:lvl2pPr marL="742950" indent="-285750">
              <a:spcBef>
                <a:spcPct val="20000"/>
              </a:spcBef>
              <a:buClr>
                <a:schemeClr val="folHlink"/>
              </a:buClr>
              <a:buSzPct val="60000"/>
              <a:buFont typeface="Wingdings" panose="05000000000000000000" pitchFamily="2" charset="2"/>
              <a:buChar char="n"/>
              <a:defRPr sz="2800">
                <a:solidFill>
                  <a:schemeClr val="tx2"/>
                </a:solidFill>
                <a:latin typeface="微软雅黑" panose="020B0503020204020204" pitchFamily="34" charset="-122"/>
                <a:ea typeface="微软雅黑" panose="020B0503020204020204" pitchFamily="34"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tx2"/>
                </a:solidFill>
                <a:latin typeface="微软雅黑" panose="020B0503020204020204" pitchFamily="34" charset="-122"/>
                <a:ea typeface="微软雅黑" panose="020B0503020204020204" pitchFamily="34" charset="-122"/>
              </a:defRPr>
            </a:lvl3pPr>
            <a:lvl4pPr marL="16002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4pPr>
            <a:lvl5pPr marL="20574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9pPr>
          </a:lstStyle>
          <a:p>
            <a:pPr algn="just">
              <a:lnSpc>
                <a:spcPct val="150000"/>
              </a:lnSpc>
              <a:spcBef>
                <a:spcPct val="0"/>
              </a:spcBef>
              <a:buClrTx/>
              <a:buSzTx/>
              <a:buFontTx/>
              <a:buNone/>
              <a:defRPr/>
            </a:pPr>
            <a:r>
              <a:rPr lang="zh-CN" altLang="en-US" sz="2800" b="1">
                <a:solidFill>
                  <a:srgbClr val="0000FF"/>
                </a:solidFill>
              </a:rPr>
              <a:t>无增广路径的含义</a:t>
            </a:r>
            <a:r>
              <a:rPr lang="zh-CN" altLang="en-US" sz="2800">
                <a:solidFill>
                  <a:schemeClr val="tx1"/>
                </a:solidFill>
              </a:rPr>
              <a:t>：</a:t>
            </a:r>
            <a:endParaRPr lang="en-US" altLang="zh-CN" sz="2800">
              <a:solidFill>
                <a:schemeClr val="tx1"/>
              </a:solidFill>
            </a:endParaRPr>
          </a:p>
          <a:p>
            <a:pPr algn="just">
              <a:lnSpc>
                <a:spcPct val="150000"/>
              </a:lnSpc>
              <a:spcBef>
                <a:spcPct val="0"/>
              </a:spcBef>
              <a:buClrTx/>
              <a:buSzTx/>
              <a:buFontTx/>
              <a:buNone/>
              <a:defRPr/>
            </a:pPr>
            <a:r>
              <a:rPr lang="en-US" altLang="zh-CN" sz="2800">
                <a:solidFill>
                  <a:schemeClr val="tx1"/>
                </a:solidFill>
              </a:rPr>
              <a:t>       </a:t>
            </a:r>
            <a:r>
              <a:rPr lang="zh-CN" altLang="en-US" sz="2800">
                <a:solidFill>
                  <a:schemeClr val="tx1"/>
                </a:solidFill>
              </a:rPr>
              <a:t>对当前流</a:t>
            </a:r>
            <a:r>
              <a:rPr lang="en-US" altLang="zh-CN" sz="2800" i="1">
                <a:solidFill>
                  <a:schemeClr val="tx1"/>
                </a:solidFill>
              </a:rPr>
              <a:t>f</a:t>
            </a:r>
            <a:r>
              <a:rPr lang="zh-CN" altLang="en-US" sz="2800">
                <a:solidFill>
                  <a:schemeClr val="tx1"/>
                </a:solidFill>
              </a:rPr>
              <a:t>，由</a:t>
            </a:r>
            <a:r>
              <a:rPr lang="en-US" altLang="zh-CN" sz="2800" i="1">
                <a:solidFill>
                  <a:schemeClr val="tx1"/>
                </a:solidFill>
              </a:rPr>
              <a:t>f </a:t>
            </a:r>
            <a:r>
              <a:rPr lang="zh-CN" altLang="en-US" sz="2800">
                <a:solidFill>
                  <a:schemeClr val="tx1"/>
                </a:solidFill>
              </a:rPr>
              <a:t>诱导的残存网络</a:t>
            </a:r>
            <a:r>
              <a:rPr lang="en-US" altLang="zh-CN" sz="2800">
                <a:solidFill>
                  <a:schemeClr val="tx1"/>
                </a:solidFill>
              </a:rPr>
              <a:t>G</a:t>
            </a:r>
            <a:r>
              <a:rPr lang="en-US" altLang="zh-CN" sz="2800" i="1" baseline="-25000">
                <a:solidFill>
                  <a:schemeClr val="tx1"/>
                </a:solidFill>
              </a:rPr>
              <a:t>f </a:t>
            </a:r>
            <a:r>
              <a:rPr lang="zh-CN" altLang="en-US" sz="2800">
                <a:solidFill>
                  <a:schemeClr val="tx1"/>
                </a:solidFill>
              </a:rPr>
              <a:t>中不再有从</a:t>
            </a:r>
            <a:r>
              <a:rPr lang="en-US" altLang="zh-CN" sz="2800">
                <a:solidFill>
                  <a:schemeClr val="tx1"/>
                </a:solidFill>
              </a:rPr>
              <a:t>s</a:t>
            </a:r>
            <a:r>
              <a:rPr lang="zh-CN" altLang="en-US" sz="2800">
                <a:solidFill>
                  <a:schemeClr val="tx1"/>
                </a:solidFill>
              </a:rPr>
              <a:t>到</a:t>
            </a:r>
            <a:r>
              <a:rPr lang="en-US" altLang="zh-CN" sz="2800">
                <a:solidFill>
                  <a:schemeClr val="tx1"/>
                </a:solidFill>
              </a:rPr>
              <a:t>t</a:t>
            </a:r>
            <a:r>
              <a:rPr lang="zh-CN" altLang="en-US" sz="2800">
                <a:solidFill>
                  <a:schemeClr val="tx1"/>
                </a:solidFill>
              </a:rPr>
              <a:t>的、路径残余容量大于</a:t>
            </a:r>
            <a:r>
              <a:rPr lang="en-US" altLang="zh-CN" sz="2800">
                <a:solidFill>
                  <a:schemeClr val="tx1"/>
                </a:solidFill>
              </a:rPr>
              <a:t>0</a:t>
            </a:r>
            <a:r>
              <a:rPr lang="zh-CN" altLang="en-US" sz="2800">
                <a:solidFill>
                  <a:schemeClr val="tx1"/>
                </a:solidFill>
              </a:rPr>
              <a:t>的简单路径</a:t>
            </a:r>
            <a:r>
              <a:rPr lang="en-US" altLang="zh-CN" sz="2800">
                <a:solidFill>
                  <a:schemeClr val="tx1"/>
                </a:solidFill>
              </a:rPr>
              <a:t>p</a:t>
            </a:r>
            <a:r>
              <a:rPr lang="zh-CN" altLang="en-US" sz="2800">
                <a:solidFill>
                  <a:schemeClr val="tx1"/>
                </a:solidFill>
              </a:rPr>
              <a:t>。即不再有路径</a:t>
            </a:r>
            <a:r>
              <a:rPr lang="en-US" altLang="zh-CN" sz="2800">
                <a:solidFill>
                  <a:schemeClr val="tx1"/>
                </a:solidFill>
              </a:rPr>
              <a:t>p</a:t>
            </a:r>
            <a:r>
              <a:rPr lang="zh-CN" altLang="en-US" sz="2800">
                <a:solidFill>
                  <a:schemeClr val="tx1"/>
                </a:solidFill>
              </a:rPr>
              <a:t>使得                     。</a:t>
            </a:r>
            <a:endParaRPr lang="en-US" altLang="zh-CN" sz="2800">
              <a:solidFill>
                <a:schemeClr val="tx1"/>
              </a:solidFill>
            </a:endParaRPr>
          </a:p>
          <a:p>
            <a:pPr algn="just">
              <a:lnSpc>
                <a:spcPct val="150000"/>
              </a:lnSpc>
              <a:spcBef>
                <a:spcPct val="0"/>
              </a:spcBef>
              <a:buClrTx/>
              <a:buSzTx/>
              <a:buFontTx/>
              <a:buNone/>
              <a:defRPr/>
            </a:pPr>
            <a:r>
              <a:rPr lang="en-US" altLang="zh-CN" sz="2800">
                <a:solidFill>
                  <a:schemeClr val="tx1"/>
                </a:solidFill>
              </a:rPr>
              <a:t>       </a:t>
            </a:r>
            <a:r>
              <a:rPr lang="zh-CN" altLang="en-US" sz="2800">
                <a:solidFill>
                  <a:schemeClr val="tx1"/>
                </a:solidFill>
              </a:rPr>
              <a:t>而</a:t>
            </a:r>
            <a:r>
              <a:rPr lang="en-US" altLang="zh-CN" sz="2800">
                <a:solidFill>
                  <a:schemeClr val="tx1"/>
                </a:solidFill>
              </a:rPr>
              <a:t>G</a:t>
            </a:r>
            <a:r>
              <a:rPr lang="en-US" altLang="zh-CN" sz="2800" i="1" baseline="-25000">
                <a:solidFill>
                  <a:schemeClr val="tx1"/>
                </a:solidFill>
              </a:rPr>
              <a:t>f </a:t>
            </a:r>
            <a:r>
              <a:rPr lang="zh-CN" altLang="en-US" sz="2800">
                <a:solidFill>
                  <a:schemeClr val="tx1"/>
                </a:solidFill>
              </a:rPr>
              <a:t>中没有残余容量等于</a:t>
            </a:r>
            <a:r>
              <a:rPr lang="en-US" altLang="zh-CN" sz="2800">
                <a:solidFill>
                  <a:schemeClr val="tx1"/>
                </a:solidFill>
              </a:rPr>
              <a:t>0</a:t>
            </a:r>
            <a:r>
              <a:rPr lang="zh-CN" altLang="en-US" sz="2800">
                <a:solidFill>
                  <a:schemeClr val="tx1"/>
                </a:solidFill>
              </a:rPr>
              <a:t>的边。所以</a:t>
            </a:r>
            <a:r>
              <a:rPr lang="zh-CN" altLang="en-US" sz="2800" b="1">
                <a:solidFill>
                  <a:srgbClr val="0000FF"/>
                </a:solidFill>
              </a:rPr>
              <a:t>无增广路径实事上与</a:t>
            </a:r>
            <a:r>
              <a:rPr lang="en-US" altLang="zh-CN" sz="2800" b="1">
                <a:solidFill>
                  <a:srgbClr val="0000FF"/>
                </a:solidFill>
              </a:rPr>
              <a:t>G</a:t>
            </a:r>
            <a:r>
              <a:rPr lang="en-US" altLang="zh-CN" sz="2800" b="1" i="1" baseline="-25000">
                <a:solidFill>
                  <a:srgbClr val="0000FF"/>
                </a:solidFill>
              </a:rPr>
              <a:t>f</a:t>
            </a:r>
            <a:r>
              <a:rPr lang="en-US" altLang="zh-CN" sz="2800" b="1">
                <a:solidFill>
                  <a:srgbClr val="0000FF"/>
                </a:solidFill>
              </a:rPr>
              <a:t> </a:t>
            </a:r>
            <a:r>
              <a:rPr lang="zh-CN" altLang="en-US" sz="2800" b="1">
                <a:solidFill>
                  <a:srgbClr val="0000FF"/>
                </a:solidFill>
              </a:rPr>
              <a:t>中没有从</a:t>
            </a:r>
            <a:r>
              <a:rPr lang="en-US" altLang="zh-CN" sz="2800" b="1">
                <a:solidFill>
                  <a:srgbClr val="0000FF"/>
                </a:solidFill>
              </a:rPr>
              <a:t>s</a:t>
            </a:r>
            <a:r>
              <a:rPr lang="zh-CN" altLang="en-US" sz="2800" b="1">
                <a:solidFill>
                  <a:srgbClr val="0000FF"/>
                </a:solidFill>
              </a:rPr>
              <a:t>到</a:t>
            </a:r>
            <a:r>
              <a:rPr lang="en-US" altLang="zh-CN" sz="2800" b="1">
                <a:solidFill>
                  <a:srgbClr val="0000FF"/>
                </a:solidFill>
              </a:rPr>
              <a:t>t</a:t>
            </a:r>
            <a:r>
              <a:rPr lang="zh-CN" altLang="en-US" sz="2800" b="1">
                <a:solidFill>
                  <a:srgbClr val="0000FF"/>
                </a:solidFill>
              </a:rPr>
              <a:t>的路径等价。</a:t>
            </a:r>
          </a:p>
        </p:txBody>
      </p:sp>
      <p:graphicFrame>
        <p:nvGraphicFramePr>
          <p:cNvPr id="58371" name="对象 11">
            <a:hlinkClick r:id="" action="ppaction://ole?verb=0"/>
            <a:extLst>
              <a:ext uri="{FF2B5EF4-FFF2-40B4-BE49-F238E27FC236}">
                <a16:creationId xmlns:a16="http://schemas.microsoft.com/office/drawing/2014/main" id="{52D4B5BA-7C58-44B0-805C-D0C83E36732D}"/>
              </a:ext>
            </a:extLst>
          </p:cNvPr>
          <p:cNvGraphicFramePr>
            <a:graphicFrameLocks noChangeAspect="1"/>
          </p:cNvGraphicFramePr>
          <p:nvPr/>
        </p:nvGraphicFramePr>
        <p:xfrm>
          <a:off x="1403350" y="3379788"/>
          <a:ext cx="2047875" cy="490537"/>
        </p:xfrm>
        <a:graphic>
          <a:graphicData uri="http://schemas.openxmlformats.org/presentationml/2006/ole">
            <mc:AlternateContent xmlns:mc="http://schemas.openxmlformats.org/markup-compatibility/2006">
              <mc:Choice xmlns:v="urn:schemas-microsoft-com:vml" Requires="v">
                <p:oleObj spid="_x0000_s58408" r:id="rId3" imgW="17335500" imgH="4171950" progId="Equation.KSEE3">
                  <p:embed/>
                </p:oleObj>
              </mc:Choice>
              <mc:Fallback>
                <p:oleObj r:id="rId3" imgW="17335500" imgH="4171950" progId="Equation.KSEE3">
                  <p:embed/>
                  <p:pic>
                    <p:nvPicPr>
                      <p:cNvPr id="0" name="对象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03350" y="3379788"/>
                        <a:ext cx="2047875" cy="490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文本框 1">
            <a:extLst>
              <a:ext uri="{FF2B5EF4-FFF2-40B4-BE49-F238E27FC236}">
                <a16:creationId xmlns:a16="http://schemas.microsoft.com/office/drawing/2014/main" id="{AA1D58B9-F266-450E-9525-A38466BEC3AA}"/>
              </a:ext>
            </a:extLst>
          </p:cNvPr>
          <p:cNvSpPr txBox="1">
            <a:spLocks noChangeArrowheads="1"/>
          </p:cNvSpPr>
          <p:nvPr/>
        </p:nvSpPr>
        <p:spPr bwMode="auto">
          <a:xfrm>
            <a:off x="319088" y="3667125"/>
            <a:ext cx="8716962" cy="286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2"/>
                </a:solidFill>
                <a:latin typeface="微软雅黑" panose="020B0503020204020204" pitchFamily="34" charset="-122"/>
                <a:ea typeface="微软雅黑" panose="020B0503020204020204" pitchFamily="34" charset="-122"/>
              </a:defRPr>
            </a:lvl1pPr>
            <a:lvl2pPr marL="742950" indent="-285750">
              <a:spcBef>
                <a:spcPct val="20000"/>
              </a:spcBef>
              <a:buClr>
                <a:schemeClr val="folHlink"/>
              </a:buClr>
              <a:buSzPct val="60000"/>
              <a:buFont typeface="Wingdings" panose="05000000000000000000" pitchFamily="2" charset="2"/>
              <a:buChar char="n"/>
              <a:defRPr sz="2800">
                <a:solidFill>
                  <a:schemeClr val="tx2"/>
                </a:solidFill>
                <a:latin typeface="微软雅黑" panose="020B0503020204020204" pitchFamily="34" charset="-122"/>
                <a:ea typeface="微软雅黑" panose="020B0503020204020204" pitchFamily="34"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tx2"/>
                </a:solidFill>
                <a:latin typeface="微软雅黑" panose="020B0503020204020204" pitchFamily="34" charset="-122"/>
                <a:ea typeface="微软雅黑" panose="020B0503020204020204" pitchFamily="34" charset="-122"/>
              </a:defRPr>
            </a:lvl3pPr>
            <a:lvl4pPr marL="16002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4pPr>
            <a:lvl5pPr marL="20574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9pPr>
          </a:lstStyle>
          <a:p>
            <a:pPr>
              <a:lnSpc>
                <a:spcPct val="150000"/>
              </a:lnSpc>
              <a:spcBef>
                <a:spcPct val="0"/>
              </a:spcBef>
              <a:buClrTx/>
              <a:buSzTx/>
              <a:buFont typeface="Arial" panose="020B0604020202020204" pitchFamily="34" charset="0"/>
              <a:buNone/>
            </a:pPr>
            <a:r>
              <a:rPr lang="en-US" altLang="zh-CN" sz="2400" b="1">
                <a:solidFill>
                  <a:schemeClr val="tx1"/>
                </a:solidFill>
              </a:rPr>
              <a:t>(1)</a:t>
            </a:r>
            <a:r>
              <a:rPr lang="zh-CN" altLang="en-US" sz="2400" b="1">
                <a:solidFill>
                  <a:schemeClr val="tx1"/>
                </a:solidFill>
                <a:latin typeface="等线" panose="02010600030101010101" pitchFamily="2" charset="-122"/>
                <a:ea typeface="等线" panose="02010600030101010101" pitchFamily="2" charset="-122"/>
              </a:rPr>
              <a:t>→</a:t>
            </a:r>
            <a:r>
              <a:rPr lang="en-US" altLang="zh-CN" sz="2400" b="1">
                <a:solidFill>
                  <a:schemeClr val="tx1"/>
                </a:solidFill>
              </a:rPr>
              <a:t>(2)</a:t>
            </a:r>
            <a:r>
              <a:rPr lang="zh-CN" altLang="en-US" sz="2400" b="1">
                <a:solidFill>
                  <a:schemeClr val="tx1"/>
                </a:solidFill>
              </a:rPr>
              <a:t>证明：</a:t>
            </a:r>
            <a:r>
              <a:rPr lang="zh-CN" altLang="en-US" sz="2400" b="1">
                <a:solidFill>
                  <a:srgbClr val="0000FF"/>
                </a:solidFill>
              </a:rPr>
              <a:t>使用反证法</a:t>
            </a:r>
            <a:endParaRPr lang="en-US" altLang="zh-CN" sz="2400">
              <a:solidFill>
                <a:schemeClr val="tx1"/>
              </a:solidFill>
            </a:endParaRPr>
          </a:p>
          <a:p>
            <a:pPr>
              <a:lnSpc>
                <a:spcPct val="150000"/>
              </a:lnSpc>
              <a:spcBef>
                <a:spcPct val="0"/>
              </a:spcBef>
              <a:buClrTx/>
              <a:buSzTx/>
              <a:buFont typeface="Arial" panose="020B0604020202020204" pitchFamily="34" charset="0"/>
              <a:buNone/>
            </a:pPr>
            <a:r>
              <a:rPr lang="en-US" altLang="zh-CN" sz="2400">
                <a:solidFill>
                  <a:schemeClr val="tx1"/>
                </a:solidFill>
              </a:rPr>
              <a:t>       </a:t>
            </a:r>
            <a:r>
              <a:rPr lang="zh-CN" altLang="en-US" sz="2400">
                <a:solidFill>
                  <a:schemeClr val="tx1"/>
                </a:solidFill>
              </a:rPr>
              <a:t>假定</a:t>
            </a:r>
            <a:r>
              <a:rPr lang="en-US" altLang="zh-CN" sz="2400">
                <a:solidFill>
                  <a:schemeClr val="tx1"/>
                </a:solidFill>
              </a:rPr>
              <a:t>f</a:t>
            </a:r>
            <a:r>
              <a:rPr lang="zh-CN" altLang="en-US" sz="2400">
                <a:solidFill>
                  <a:schemeClr val="tx1"/>
                </a:solidFill>
              </a:rPr>
              <a:t>是</a:t>
            </a:r>
            <a:r>
              <a:rPr lang="en-US" altLang="zh-CN" sz="2400">
                <a:solidFill>
                  <a:schemeClr val="tx1"/>
                </a:solidFill>
              </a:rPr>
              <a:t>G</a:t>
            </a:r>
            <a:r>
              <a:rPr lang="zh-CN" altLang="en-US" sz="2400">
                <a:solidFill>
                  <a:schemeClr val="tx1"/>
                </a:solidFill>
              </a:rPr>
              <a:t>的一个最大流，但残存网络     同时</a:t>
            </a:r>
            <a:r>
              <a:rPr lang="zh-CN" altLang="en-US" sz="2400" b="1">
                <a:solidFill>
                  <a:schemeClr val="tx1"/>
                </a:solidFill>
              </a:rPr>
              <a:t>包含一条增广路径</a:t>
            </a:r>
            <a:r>
              <a:rPr lang="en-US" altLang="zh-CN" sz="2400" b="1">
                <a:solidFill>
                  <a:schemeClr val="tx1"/>
                </a:solidFill>
              </a:rPr>
              <a:t>p</a:t>
            </a:r>
            <a:r>
              <a:rPr lang="zh-CN" altLang="en-US" sz="2400">
                <a:solidFill>
                  <a:schemeClr val="tx1"/>
                </a:solidFill>
              </a:rPr>
              <a:t>。设    是残存网络     中由增广路径</a:t>
            </a:r>
            <a:r>
              <a:rPr lang="en-US" altLang="zh-CN" sz="2400">
                <a:solidFill>
                  <a:schemeClr val="tx1"/>
                </a:solidFill>
              </a:rPr>
              <a:t>p</a:t>
            </a:r>
            <a:r>
              <a:rPr lang="zh-CN" altLang="en-US" sz="2400">
                <a:solidFill>
                  <a:schemeClr val="tx1"/>
                </a:solidFill>
              </a:rPr>
              <a:t>定义的流。</a:t>
            </a:r>
          </a:p>
          <a:p>
            <a:pPr>
              <a:lnSpc>
                <a:spcPct val="150000"/>
              </a:lnSpc>
              <a:spcBef>
                <a:spcPct val="0"/>
              </a:spcBef>
              <a:buClrTx/>
              <a:buSzTx/>
              <a:buFont typeface="Arial" panose="020B0604020202020204" pitchFamily="34" charset="0"/>
              <a:buNone/>
            </a:pPr>
            <a:r>
              <a:rPr lang="zh-CN" altLang="en-US" sz="2400">
                <a:solidFill>
                  <a:schemeClr val="tx1"/>
                </a:solidFill>
              </a:rPr>
              <a:t>      根据推论</a:t>
            </a:r>
            <a:r>
              <a:rPr lang="en-US" altLang="zh-CN" sz="2400">
                <a:solidFill>
                  <a:schemeClr val="tx1"/>
                </a:solidFill>
              </a:rPr>
              <a:t>1</a:t>
            </a:r>
            <a:r>
              <a:rPr lang="zh-CN" altLang="en-US" sz="2400">
                <a:solidFill>
                  <a:schemeClr val="tx1"/>
                </a:solidFill>
              </a:rPr>
              <a:t>，对</a:t>
            </a:r>
            <a:r>
              <a:rPr lang="en-US" altLang="zh-CN" sz="2400">
                <a:solidFill>
                  <a:schemeClr val="tx1"/>
                </a:solidFill>
              </a:rPr>
              <a:t>f</a:t>
            </a:r>
            <a:r>
              <a:rPr lang="zh-CN" altLang="en-US" sz="2400">
                <a:solidFill>
                  <a:schemeClr val="tx1"/>
                </a:solidFill>
              </a:rPr>
              <a:t>增加流     所形成的流是</a:t>
            </a:r>
            <a:r>
              <a:rPr lang="en-US" altLang="zh-CN" sz="2400">
                <a:solidFill>
                  <a:schemeClr val="tx1"/>
                </a:solidFill>
              </a:rPr>
              <a:t>G</a:t>
            </a:r>
            <a:r>
              <a:rPr lang="zh-CN" altLang="en-US" sz="2400">
                <a:solidFill>
                  <a:schemeClr val="tx1"/>
                </a:solidFill>
              </a:rPr>
              <a:t>中的一个流，且流值严格大于</a:t>
            </a:r>
            <a:r>
              <a:rPr lang="en-US" altLang="zh-CN" sz="2400">
                <a:solidFill>
                  <a:schemeClr val="tx1"/>
                </a:solidFill>
              </a:rPr>
              <a:t>|f|</a:t>
            </a:r>
            <a:r>
              <a:rPr lang="zh-CN" altLang="en-US" sz="2400">
                <a:solidFill>
                  <a:schemeClr val="tx1"/>
                </a:solidFill>
              </a:rPr>
              <a:t>：                                     ，</a:t>
            </a:r>
            <a:r>
              <a:rPr lang="zh-CN" altLang="en-US" sz="2400" b="1">
                <a:solidFill>
                  <a:srgbClr val="0000FF"/>
                </a:solidFill>
              </a:rPr>
              <a:t>与</a:t>
            </a:r>
            <a:r>
              <a:rPr lang="en-US" altLang="zh-CN" sz="2400" b="1">
                <a:solidFill>
                  <a:srgbClr val="0000FF"/>
                </a:solidFill>
              </a:rPr>
              <a:t>f</a:t>
            </a:r>
            <a:r>
              <a:rPr lang="zh-CN" altLang="en-US" sz="2400" b="1">
                <a:solidFill>
                  <a:srgbClr val="0000FF"/>
                </a:solidFill>
              </a:rPr>
              <a:t>是最大流冲突</a:t>
            </a:r>
            <a:r>
              <a:rPr lang="zh-CN" altLang="en-US" sz="2400">
                <a:solidFill>
                  <a:schemeClr val="tx1"/>
                </a:solidFill>
              </a:rPr>
              <a:t>。</a:t>
            </a:r>
          </a:p>
        </p:txBody>
      </p:sp>
      <p:graphicFrame>
        <p:nvGraphicFramePr>
          <p:cNvPr id="59395" name="对象 11">
            <a:hlinkClick r:id="" action="ppaction://ole?verb=0"/>
            <a:extLst>
              <a:ext uri="{FF2B5EF4-FFF2-40B4-BE49-F238E27FC236}">
                <a16:creationId xmlns:a16="http://schemas.microsoft.com/office/drawing/2014/main" id="{25389A8B-BF42-459F-933D-8EC5619AADF8}"/>
              </a:ext>
            </a:extLst>
          </p:cNvPr>
          <p:cNvGraphicFramePr>
            <a:graphicFrameLocks noChangeAspect="1"/>
          </p:cNvGraphicFramePr>
          <p:nvPr/>
        </p:nvGraphicFramePr>
        <p:xfrm>
          <a:off x="5940425" y="4337050"/>
          <a:ext cx="431800" cy="482600"/>
        </p:xfrm>
        <a:graphic>
          <a:graphicData uri="http://schemas.openxmlformats.org/presentationml/2006/ole">
            <mc:AlternateContent xmlns:mc="http://schemas.openxmlformats.org/markup-compatibility/2006">
              <mc:Choice xmlns:v="urn:schemas-microsoft-com:vml" Requires="v">
                <p:oleObj spid="_x0000_s59626" r:id="rId3" imgW="3733800" imgH="4171950" progId="Equation.KSEE3">
                  <p:embed/>
                </p:oleObj>
              </mc:Choice>
              <mc:Fallback>
                <p:oleObj r:id="rId3" imgW="3733800" imgH="4171950" progId="Equation.KSEE3">
                  <p:embed/>
                  <p:pic>
                    <p:nvPicPr>
                      <p:cNvPr id="0" name="对象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40425" y="4337050"/>
                        <a:ext cx="431800"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9396" name="对象 13">
            <a:hlinkClick r:id="" action="ppaction://ole?verb=0"/>
            <a:extLst>
              <a:ext uri="{FF2B5EF4-FFF2-40B4-BE49-F238E27FC236}">
                <a16:creationId xmlns:a16="http://schemas.microsoft.com/office/drawing/2014/main" id="{5D76E2CC-41B2-4753-9839-F7FDC36AF765}"/>
              </a:ext>
            </a:extLst>
          </p:cNvPr>
          <p:cNvGraphicFramePr>
            <a:graphicFrameLocks noChangeAspect="1"/>
          </p:cNvGraphicFramePr>
          <p:nvPr/>
        </p:nvGraphicFramePr>
        <p:xfrm>
          <a:off x="1835150" y="4852988"/>
          <a:ext cx="377825" cy="477837"/>
        </p:xfrm>
        <a:graphic>
          <a:graphicData uri="http://schemas.openxmlformats.org/presentationml/2006/ole">
            <mc:AlternateContent xmlns:mc="http://schemas.openxmlformats.org/markup-compatibility/2006">
              <mc:Choice xmlns:v="urn:schemas-microsoft-com:vml" Requires="v">
                <p:oleObj spid="_x0000_s59627" r:id="rId5" imgW="3295650" imgH="4171950" progId="Equation.KSEE3">
                  <p:embed/>
                </p:oleObj>
              </mc:Choice>
              <mc:Fallback>
                <p:oleObj r:id="rId5" imgW="3295650" imgH="4171950" progId="Equation.KSEE3">
                  <p:embed/>
                  <p:pic>
                    <p:nvPicPr>
                      <p:cNvPr id="0" name="对象 1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35150" y="4852988"/>
                        <a:ext cx="377825"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9397" name="对象 14">
            <a:hlinkClick r:id="" action="ppaction://ole?verb=0"/>
            <a:extLst>
              <a:ext uri="{FF2B5EF4-FFF2-40B4-BE49-F238E27FC236}">
                <a16:creationId xmlns:a16="http://schemas.microsoft.com/office/drawing/2014/main" id="{71E81540-62CC-4E59-986F-A4657A218A44}"/>
              </a:ext>
            </a:extLst>
          </p:cNvPr>
          <p:cNvGraphicFramePr>
            <a:graphicFrameLocks noChangeAspect="1"/>
          </p:cNvGraphicFramePr>
          <p:nvPr/>
        </p:nvGraphicFramePr>
        <p:xfrm>
          <a:off x="3729038" y="4921250"/>
          <a:ext cx="449262" cy="506413"/>
        </p:xfrm>
        <a:graphic>
          <a:graphicData uri="http://schemas.openxmlformats.org/presentationml/2006/ole">
            <mc:AlternateContent xmlns:mc="http://schemas.openxmlformats.org/markup-compatibility/2006">
              <mc:Choice xmlns:v="urn:schemas-microsoft-com:vml" Requires="v">
                <p:oleObj spid="_x0000_s59628" r:id="rId7" imgW="3733800" imgH="4171950" progId="Equation.KSEE3">
                  <p:embed/>
                </p:oleObj>
              </mc:Choice>
              <mc:Fallback>
                <p:oleObj r:id="rId7" imgW="3733800" imgH="4171950" progId="Equation.KSEE3">
                  <p:embed/>
                  <p:pic>
                    <p:nvPicPr>
                      <p:cNvPr id="0" name="对象 1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29038" y="4921250"/>
                        <a:ext cx="449262" cy="506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9398" name="对象 16">
            <a:hlinkClick r:id="" action="ppaction://ole?verb=0"/>
            <a:extLst>
              <a:ext uri="{FF2B5EF4-FFF2-40B4-BE49-F238E27FC236}">
                <a16:creationId xmlns:a16="http://schemas.microsoft.com/office/drawing/2014/main" id="{14D88B48-1FE4-4FDC-B7F3-AB5A522FE625}"/>
              </a:ext>
            </a:extLst>
          </p:cNvPr>
          <p:cNvGraphicFramePr>
            <a:graphicFrameLocks noChangeAspect="1"/>
          </p:cNvGraphicFramePr>
          <p:nvPr/>
        </p:nvGraphicFramePr>
        <p:xfrm>
          <a:off x="4037013" y="5392738"/>
          <a:ext cx="431800" cy="546100"/>
        </p:xfrm>
        <a:graphic>
          <a:graphicData uri="http://schemas.openxmlformats.org/presentationml/2006/ole">
            <mc:AlternateContent xmlns:mc="http://schemas.openxmlformats.org/markup-compatibility/2006">
              <mc:Choice xmlns:v="urn:schemas-microsoft-com:vml" Requires="v">
                <p:oleObj spid="_x0000_s59629" r:id="rId8" imgW="3295650" imgH="4171950" progId="Equation.KSEE3">
                  <p:embed/>
                </p:oleObj>
              </mc:Choice>
              <mc:Fallback>
                <p:oleObj r:id="rId8" imgW="3295650" imgH="4171950" progId="Equation.KSEE3">
                  <p:embed/>
                  <p:pic>
                    <p:nvPicPr>
                      <p:cNvPr id="0" name="对象 1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37013" y="5392738"/>
                        <a:ext cx="431800" cy="54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59399" name="组合 9">
            <a:extLst>
              <a:ext uri="{FF2B5EF4-FFF2-40B4-BE49-F238E27FC236}">
                <a16:creationId xmlns:a16="http://schemas.microsoft.com/office/drawing/2014/main" id="{A6185F68-9DC9-4D0B-909C-C8BAC361CC45}"/>
              </a:ext>
            </a:extLst>
          </p:cNvPr>
          <p:cNvGrpSpPr>
            <a:grpSpLocks/>
          </p:cNvGrpSpPr>
          <p:nvPr/>
        </p:nvGrpSpPr>
        <p:grpSpPr bwMode="auto">
          <a:xfrm>
            <a:off x="179388" y="115888"/>
            <a:ext cx="8824912" cy="3508375"/>
            <a:chOff x="467544" y="2824294"/>
            <a:chExt cx="8568952" cy="3508653"/>
          </a:xfrm>
        </p:grpSpPr>
        <p:sp>
          <p:nvSpPr>
            <p:cNvPr id="59401" name="矩形 11">
              <a:extLst>
                <a:ext uri="{FF2B5EF4-FFF2-40B4-BE49-F238E27FC236}">
                  <a16:creationId xmlns:a16="http://schemas.microsoft.com/office/drawing/2014/main" id="{0D1877DC-7626-45C0-93B9-292D749BF770}"/>
                </a:ext>
              </a:extLst>
            </p:cNvPr>
            <p:cNvSpPr>
              <a:spLocks noChangeArrowheads="1"/>
            </p:cNvSpPr>
            <p:nvPr/>
          </p:nvSpPr>
          <p:spPr bwMode="auto">
            <a:xfrm>
              <a:off x="467544" y="2824294"/>
              <a:ext cx="8568952" cy="350865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2"/>
                  </a:solidFill>
                  <a:latin typeface="微软雅黑" panose="020B0503020204020204" pitchFamily="34" charset="-122"/>
                  <a:ea typeface="微软雅黑" panose="020B0503020204020204" pitchFamily="34" charset="-122"/>
                </a:defRPr>
              </a:lvl1pPr>
              <a:lvl2pPr marL="742950" indent="-285750">
                <a:spcBef>
                  <a:spcPct val="20000"/>
                </a:spcBef>
                <a:buClr>
                  <a:schemeClr val="folHlink"/>
                </a:buClr>
                <a:buSzPct val="60000"/>
                <a:buFont typeface="Wingdings" panose="05000000000000000000" pitchFamily="2" charset="2"/>
                <a:buChar char="n"/>
                <a:defRPr sz="2800">
                  <a:solidFill>
                    <a:schemeClr val="tx2"/>
                  </a:solidFill>
                  <a:latin typeface="微软雅黑" panose="020B0503020204020204" pitchFamily="34" charset="-122"/>
                  <a:ea typeface="微软雅黑" panose="020B0503020204020204" pitchFamily="34"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tx2"/>
                  </a:solidFill>
                  <a:latin typeface="微软雅黑" panose="020B0503020204020204" pitchFamily="34" charset="-122"/>
                  <a:ea typeface="微软雅黑" panose="020B0503020204020204" pitchFamily="34" charset="-122"/>
                </a:defRPr>
              </a:lvl3pPr>
              <a:lvl4pPr marL="16002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4pPr>
              <a:lvl5pPr marL="20574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9pPr>
            </a:lstStyle>
            <a:p>
              <a:pPr>
                <a:lnSpc>
                  <a:spcPct val="150000"/>
                </a:lnSpc>
                <a:spcBef>
                  <a:spcPct val="0"/>
                </a:spcBef>
                <a:buClrTx/>
                <a:buSzTx/>
                <a:buFontTx/>
                <a:buNone/>
              </a:pPr>
              <a:r>
                <a:rPr lang="zh-CN" altLang="en-US" sz="2800" b="1">
                  <a:solidFill>
                    <a:srgbClr val="FF0000"/>
                  </a:solidFill>
                </a:rPr>
                <a:t>最大流最小切割定理的证明</a:t>
              </a:r>
            </a:p>
            <a:p>
              <a:pPr>
                <a:lnSpc>
                  <a:spcPct val="150000"/>
                </a:lnSpc>
                <a:spcBef>
                  <a:spcPct val="0"/>
                </a:spcBef>
                <a:buClrTx/>
                <a:buSzTx/>
                <a:buFontTx/>
                <a:buNone/>
              </a:pPr>
              <a:r>
                <a:rPr lang="zh-CN" altLang="en-US" sz="2400">
                  <a:solidFill>
                    <a:schemeClr val="tx1"/>
                  </a:solidFill>
                </a:rPr>
                <a:t>定理 </a:t>
              </a:r>
              <a:r>
                <a:rPr lang="en-US" altLang="zh-CN" sz="2400">
                  <a:solidFill>
                    <a:schemeClr val="tx1"/>
                  </a:solidFill>
                </a:rPr>
                <a:t>26.6</a:t>
              </a:r>
              <a:r>
                <a:rPr lang="zh-CN" altLang="en-US" sz="2400">
                  <a:solidFill>
                    <a:schemeClr val="tx1"/>
                  </a:solidFill>
                </a:rPr>
                <a:t>：设</a:t>
              </a:r>
              <a:r>
                <a:rPr lang="en-US" altLang="zh-CN" sz="2400">
                  <a:solidFill>
                    <a:schemeClr val="tx1"/>
                  </a:solidFill>
                </a:rPr>
                <a:t>f</a:t>
              </a:r>
              <a:r>
                <a:rPr lang="zh-CN" altLang="en-US" sz="2400">
                  <a:solidFill>
                    <a:schemeClr val="tx1"/>
                  </a:solidFill>
                </a:rPr>
                <a:t>为流网络</a:t>
              </a:r>
              <a:r>
                <a:rPr lang="en-US" altLang="zh-CN" sz="2400">
                  <a:solidFill>
                    <a:schemeClr val="tx1"/>
                  </a:solidFill>
                </a:rPr>
                <a:t>G=(V,E)</a:t>
              </a:r>
              <a:r>
                <a:rPr lang="zh-CN" altLang="en-US" sz="2400">
                  <a:solidFill>
                    <a:schemeClr val="tx1"/>
                  </a:solidFill>
                </a:rPr>
                <a:t>中的一个流，该流网络的源结点为</a:t>
              </a:r>
              <a:r>
                <a:rPr lang="en-US" altLang="zh-CN" sz="2400">
                  <a:solidFill>
                    <a:schemeClr val="tx1"/>
                  </a:solidFill>
                </a:rPr>
                <a:t>s</a:t>
              </a:r>
              <a:r>
                <a:rPr lang="zh-CN" altLang="en-US" sz="2400">
                  <a:solidFill>
                    <a:schemeClr val="tx1"/>
                  </a:solidFill>
                </a:rPr>
                <a:t>，汇点为</a:t>
              </a:r>
              <a:r>
                <a:rPr lang="en-US" altLang="zh-CN" sz="2400">
                  <a:solidFill>
                    <a:schemeClr val="tx1"/>
                  </a:solidFill>
                </a:rPr>
                <a:t>t</a:t>
              </a:r>
              <a:r>
                <a:rPr lang="zh-CN" altLang="en-US" sz="2400">
                  <a:solidFill>
                    <a:schemeClr val="tx1"/>
                  </a:solidFill>
                </a:rPr>
                <a:t>，则下面的条件是等价的：</a:t>
              </a:r>
            </a:p>
            <a:p>
              <a:pPr>
                <a:lnSpc>
                  <a:spcPct val="150000"/>
                </a:lnSpc>
                <a:spcBef>
                  <a:spcPct val="0"/>
                </a:spcBef>
                <a:buClrTx/>
                <a:buSzTx/>
                <a:buFontTx/>
                <a:buNone/>
              </a:pPr>
              <a:r>
                <a:rPr lang="zh-CN" altLang="en-US" sz="2400">
                  <a:solidFill>
                    <a:schemeClr val="tx1"/>
                  </a:solidFill>
                </a:rPr>
                <a:t>（</a:t>
              </a:r>
              <a:r>
                <a:rPr lang="en-US" altLang="zh-CN" sz="2400">
                  <a:solidFill>
                    <a:schemeClr val="tx1"/>
                  </a:solidFill>
                </a:rPr>
                <a:t>1</a:t>
              </a:r>
              <a:r>
                <a:rPr lang="zh-CN" altLang="en-US" sz="2400">
                  <a:solidFill>
                    <a:schemeClr val="tx1"/>
                  </a:solidFill>
                </a:rPr>
                <a:t>）</a:t>
              </a:r>
              <a:r>
                <a:rPr lang="en-US" altLang="zh-CN" sz="2400" b="1">
                  <a:solidFill>
                    <a:schemeClr val="tx1"/>
                  </a:solidFill>
                </a:rPr>
                <a:t>f</a:t>
              </a:r>
              <a:r>
                <a:rPr lang="zh-CN" altLang="en-US" sz="2400" b="1">
                  <a:solidFill>
                    <a:schemeClr val="tx1"/>
                  </a:solidFill>
                </a:rPr>
                <a:t>是</a:t>
              </a:r>
              <a:r>
                <a:rPr lang="en-US" altLang="zh-CN" sz="2400" b="1">
                  <a:solidFill>
                    <a:schemeClr val="tx1"/>
                  </a:solidFill>
                </a:rPr>
                <a:t>G</a:t>
              </a:r>
              <a:r>
                <a:rPr lang="zh-CN" altLang="en-US" sz="2400" b="1">
                  <a:solidFill>
                    <a:schemeClr val="tx1"/>
                  </a:solidFill>
                </a:rPr>
                <a:t>的一个最大流</a:t>
              </a:r>
            </a:p>
            <a:p>
              <a:pPr>
                <a:lnSpc>
                  <a:spcPct val="150000"/>
                </a:lnSpc>
                <a:spcBef>
                  <a:spcPct val="0"/>
                </a:spcBef>
                <a:buClrTx/>
                <a:buSzTx/>
                <a:buFontTx/>
                <a:buNone/>
              </a:pPr>
              <a:r>
                <a:rPr lang="zh-CN" altLang="en-US" sz="2400">
                  <a:solidFill>
                    <a:schemeClr val="tx1"/>
                  </a:solidFill>
                </a:rPr>
                <a:t>（</a:t>
              </a:r>
              <a:r>
                <a:rPr lang="en-US" altLang="zh-CN" sz="2400">
                  <a:solidFill>
                    <a:schemeClr val="tx1"/>
                  </a:solidFill>
                </a:rPr>
                <a:t>2</a:t>
              </a:r>
              <a:r>
                <a:rPr lang="zh-CN" altLang="en-US" sz="2400">
                  <a:solidFill>
                    <a:schemeClr val="tx1"/>
                  </a:solidFill>
                </a:rPr>
                <a:t>）</a:t>
              </a:r>
              <a:r>
                <a:rPr lang="zh-CN" altLang="en-US" sz="2400" b="1">
                  <a:solidFill>
                    <a:schemeClr val="tx1"/>
                  </a:solidFill>
                </a:rPr>
                <a:t>残存网络     不包括任何增广路径</a:t>
              </a:r>
            </a:p>
            <a:p>
              <a:pPr>
                <a:lnSpc>
                  <a:spcPct val="150000"/>
                </a:lnSpc>
                <a:spcBef>
                  <a:spcPct val="0"/>
                </a:spcBef>
                <a:buClrTx/>
                <a:buSzTx/>
                <a:buFontTx/>
                <a:buNone/>
              </a:pPr>
              <a:r>
                <a:rPr lang="zh-CN" altLang="en-US" sz="2400">
                  <a:solidFill>
                    <a:schemeClr val="tx1"/>
                  </a:solidFill>
                </a:rPr>
                <a:t>（</a:t>
              </a:r>
              <a:r>
                <a:rPr lang="en-US" altLang="zh-CN" sz="2400">
                  <a:solidFill>
                    <a:schemeClr val="tx1"/>
                  </a:solidFill>
                </a:rPr>
                <a:t>3</a:t>
              </a:r>
              <a:r>
                <a:rPr lang="zh-CN" altLang="en-US" sz="2400">
                  <a:solidFill>
                    <a:schemeClr val="tx1"/>
                  </a:solidFill>
                </a:rPr>
                <a:t>）</a:t>
              </a:r>
              <a:r>
                <a:rPr lang="zh-CN" altLang="en-US" sz="2400" b="1">
                  <a:solidFill>
                    <a:schemeClr val="tx1"/>
                  </a:solidFill>
                </a:rPr>
                <a:t>                   ，其中</a:t>
              </a:r>
              <a:r>
                <a:rPr lang="en-US" altLang="zh-CN" sz="2400" b="1">
                  <a:solidFill>
                    <a:schemeClr val="tx1"/>
                  </a:solidFill>
                </a:rPr>
                <a:t>(S,T)</a:t>
              </a:r>
              <a:r>
                <a:rPr lang="zh-CN" altLang="en-US" sz="2400" b="1">
                  <a:solidFill>
                    <a:schemeClr val="tx1"/>
                  </a:solidFill>
                </a:rPr>
                <a:t>是流网络</a:t>
              </a:r>
              <a:r>
                <a:rPr lang="en-US" altLang="zh-CN" sz="2400" b="1">
                  <a:solidFill>
                    <a:schemeClr val="tx1"/>
                  </a:solidFill>
                </a:rPr>
                <a:t>G</a:t>
              </a:r>
              <a:r>
                <a:rPr lang="zh-CN" altLang="en-US" sz="2400" b="1">
                  <a:solidFill>
                    <a:schemeClr val="tx1"/>
                  </a:solidFill>
                </a:rPr>
                <a:t>的某个切割</a:t>
              </a:r>
            </a:p>
          </p:txBody>
        </p:sp>
        <p:graphicFrame>
          <p:nvGraphicFramePr>
            <p:cNvPr id="59402" name="对象 9">
              <a:hlinkClick r:id="" action="ppaction://ole?verb=0"/>
              <a:extLst>
                <a:ext uri="{FF2B5EF4-FFF2-40B4-BE49-F238E27FC236}">
                  <a16:creationId xmlns:a16="http://schemas.microsoft.com/office/drawing/2014/main" id="{BE332ACE-BBA8-4B9E-B078-3A2B8075B5E0}"/>
                </a:ext>
              </a:extLst>
            </p:cNvPr>
            <p:cNvGraphicFramePr>
              <a:graphicFrameLocks noChangeAspect="1"/>
            </p:cNvGraphicFramePr>
            <p:nvPr/>
          </p:nvGraphicFramePr>
          <p:xfrm>
            <a:off x="1306698" y="5841024"/>
            <a:ext cx="1766027" cy="451991"/>
          </p:xfrm>
          <a:graphic>
            <a:graphicData uri="http://schemas.openxmlformats.org/presentationml/2006/ole">
              <mc:AlternateContent xmlns:mc="http://schemas.openxmlformats.org/markup-compatibility/2006">
                <mc:Choice xmlns:v="urn:schemas-microsoft-com:vml" Requires="v">
                  <p:oleObj spid="_x0000_s59630" r:id="rId9" imgW="13820775" imgH="3514725" progId="Equation.KSEE3">
                    <p:embed/>
                  </p:oleObj>
                </mc:Choice>
                <mc:Fallback>
                  <p:oleObj r:id="rId9" imgW="13820775" imgH="3514725" progId="Equation.KSEE3">
                    <p:embed/>
                    <p:pic>
                      <p:nvPicPr>
                        <p:cNvPr id="0" name="对象 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306698" y="5841024"/>
                          <a:ext cx="1766027" cy="4519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9403" name="对象 8">
              <a:hlinkClick r:id="" action="ppaction://ole?verb=0"/>
              <a:extLst>
                <a:ext uri="{FF2B5EF4-FFF2-40B4-BE49-F238E27FC236}">
                  <a16:creationId xmlns:a16="http://schemas.microsoft.com/office/drawing/2014/main" id="{3B34162F-93E3-4464-83DC-B4EBDE9B80E8}"/>
                </a:ext>
              </a:extLst>
            </p:cNvPr>
            <p:cNvGraphicFramePr>
              <a:graphicFrameLocks noChangeAspect="1"/>
            </p:cNvGraphicFramePr>
            <p:nvPr>
              <p:extLst>
                <p:ext uri="{D42A27DB-BD31-4B8C-83A1-F6EECF244321}">
                  <p14:modId xmlns:p14="http://schemas.microsoft.com/office/powerpoint/2010/main" val="2781192721"/>
                </p:ext>
              </p:extLst>
            </p:nvPr>
          </p:nvGraphicFramePr>
          <p:xfrm>
            <a:off x="2495329" y="5241029"/>
            <a:ext cx="450124" cy="504056"/>
          </p:xfrm>
          <a:graphic>
            <a:graphicData uri="http://schemas.openxmlformats.org/presentationml/2006/ole">
              <mc:AlternateContent xmlns:mc="http://schemas.openxmlformats.org/markup-compatibility/2006">
                <mc:Choice xmlns:v="urn:schemas-microsoft-com:vml" Requires="v">
                  <p:oleObj spid="_x0000_s59631" r:id="rId11" imgW="3733800" imgH="4171950" progId="Equation.KSEE3">
                    <p:embed/>
                  </p:oleObj>
                </mc:Choice>
                <mc:Fallback>
                  <p:oleObj r:id="rId11" imgW="3733800" imgH="4171950" progId="Equation.KSEE3">
                    <p:embed/>
                    <p:pic>
                      <p:nvPicPr>
                        <p:cNvPr id="0" name="对象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95329" y="5241029"/>
                          <a:ext cx="450124" cy="504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pic>
        <p:nvPicPr>
          <p:cNvPr id="59400" name="图片 20" descr="25">
            <a:extLst>
              <a:ext uri="{FF2B5EF4-FFF2-40B4-BE49-F238E27FC236}">
                <a16:creationId xmlns:a16="http://schemas.microsoft.com/office/drawing/2014/main" id="{75151AC8-819D-4862-AC5C-C643D959BBF0}"/>
              </a:ext>
            </a:extLst>
          </p:cNvPr>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2362200" y="6045200"/>
            <a:ext cx="3470275" cy="37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文本框 1">
            <a:extLst>
              <a:ext uri="{FF2B5EF4-FFF2-40B4-BE49-F238E27FC236}">
                <a16:creationId xmlns:a16="http://schemas.microsoft.com/office/drawing/2014/main" id="{A7F5A6AE-B906-4DC7-BE09-3B163E3A8FF8}"/>
              </a:ext>
            </a:extLst>
          </p:cNvPr>
          <p:cNvSpPr txBox="1">
            <a:spLocks noChangeArrowheads="1"/>
          </p:cNvSpPr>
          <p:nvPr/>
        </p:nvSpPr>
        <p:spPr bwMode="auto">
          <a:xfrm>
            <a:off x="250825" y="333375"/>
            <a:ext cx="8569325" cy="56784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2"/>
                </a:solidFill>
                <a:latin typeface="微软雅黑" panose="020B0503020204020204" pitchFamily="34" charset="-122"/>
                <a:ea typeface="微软雅黑" panose="020B0503020204020204" pitchFamily="34" charset="-122"/>
              </a:defRPr>
            </a:lvl1pPr>
            <a:lvl2pPr marL="742950" indent="-285750">
              <a:spcBef>
                <a:spcPct val="20000"/>
              </a:spcBef>
              <a:buClr>
                <a:schemeClr val="folHlink"/>
              </a:buClr>
              <a:buSzPct val="60000"/>
              <a:buFont typeface="Wingdings" panose="05000000000000000000" pitchFamily="2" charset="2"/>
              <a:buChar char="n"/>
              <a:defRPr sz="2800">
                <a:solidFill>
                  <a:schemeClr val="tx2"/>
                </a:solidFill>
                <a:latin typeface="微软雅黑" panose="020B0503020204020204" pitchFamily="34" charset="-122"/>
                <a:ea typeface="微软雅黑" panose="020B0503020204020204" pitchFamily="34"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tx2"/>
                </a:solidFill>
                <a:latin typeface="微软雅黑" panose="020B0503020204020204" pitchFamily="34" charset="-122"/>
                <a:ea typeface="微软雅黑" panose="020B0503020204020204" pitchFamily="34" charset="-122"/>
              </a:defRPr>
            </a:lvl3pPr>
            <a:lvl4pPr marL="16002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4pPr>
            <a:lvl5pPr marL="20574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9pPr>
          </a:lstStyle>
          <a:p>
            <a:pPr>
              <a:lnSpc>
                <a:spcPct val="150000"/>
              </a:lnSpc>
              <a:spcBef>
                <a:spcPct val="0"/>
              </a:spcBef>
              <a:buClrTx/>
              <a:buSzTx/>
              <a:buFont typeface="Arial" panose="020B0604020202020204" pitchFamily="34" charset="0"/>
              <a:buNone/>
            </a:pPr>
            <a:r>
              <a:rPr lang="en-US" altLang="zh-CN" sz="2400">
                <a:solidFill>
                  <a:srgbClr val="0000FF"/>
                </a:solidFill>
              </a:rPr>
              <a:t>(2) </a:t>
            </a:r>
            <a:r>
              <a:rPr lang="zh-CN" altLang="en-US" sz="2400">
                <a:solidFill>
                  <a:srgbClr val="0000FF"/>
                </a:solidFill>
              </a:rPr>
              <a:t>残存网络     不包括任何增广路径</a:t>
            </a:r>
          </a:p>
          <a:p>
            <a:pPr>
              <a:lnSpc>
                <a:spcPct val="150000"/>
              </a:lnSpc>
              <a:spcBef>
                <a:spcPct val="0"/>
              </a:spcBef>
              <a:buClrTx/>
              <a:buSzTx/>
              <a:buFont typeface="Arial" panose="020B0604020202020204" pitchFamily="34" charset="0"/>
              <a:buNone/>
            </a:pPr>
            <a:r>
              <a:rPr lang="en-US" altLang="zh-CN" sz="2400">
                <a:solidFill>
                  <a:srgbClr val="0000FF"/>
                </a:solidFill>
              </a:rPr>
              <a:t>(3)</a:t>
            </a:r>
            <a:r>
              <a:rPr lang="zh-CN" altLang="en-US" sz="2400">
                <a:solidFill>
                  <a:srgbClr val="0000FF"/>
                </a:solidFill>
              </a:rPr>
              <a:t>                    ，其中</a:t>
            </a:r>
            <a:r>
              <a:rPr lang="en-US" altLang="zh-CN" sz="2400">
                <a:solidFill>
                  <a:srgbClr val="0000FF"/>
                </a:solidFill>
              </a:rPr>
              <a:t>(S,T)</a:t>
            </a:r>
            <a:r>
              <a:rPr lang="zh-CN" altLang="en-US" sz="2400">
                <a:solidFill>
                  <a:srgbClr val="0000FF"/>
                </a:solidFill>
              </a:rPr>
              <a:t>是流网络</a:t>
            </a:r>
            <a:r>
              <a:rPr lang="en-US" altLang="zh-CN" sz="2400">
                <a:solidFill>
                  <a:srgbClr val="0000FF"/>
                </a:solidFill>
              </a:rPr>
              <a:t>G</a:t>
            </a:r>
            <a:r>
              <a:rPr lang="zh-CN" altLang="en-US" sz="2400">
                <a:solidFill>
                  <a:srgbClr val="0000FF"/>
                </a:solidFill>
              </a:rPr>
              <a:t>的某个切割</a:t>
            </a:r>
          </a:p>
          <a:p>
            <a:pPr>
              <a:lnSpc>
                <a:spcPct val="150000"/>
              </a:lnSpc>
              <a:spcBef>
                <a:spcPct val="0"/>
              </a:spcBef>
              <a:buClrTx/>
              <a:buSzTx/>
              <a:buFont typeface="Arial" panose="020B0604020202020204" pitchFamily="34" charset="0"/>
              <a:buNone/>
            </a:pPr>
            <a:endParaRPr lang="zh-CN" altLang="en-US" sz="1200">
              <a:solidFill>
                <a:schemeClr val="tx1"/>
              </a:solidFill>
            </a:endParaRPr>
          </a:p>
          <a:p>
            <a:pPr>
              <a:lnSpc>
                <a:spcPct val="150000"/>
              </a:lnSpc>
              <a:spcBef>
                <a:spcPct val="0"/>
              </a:spcBef>
              <a:buClrTx/>
              <a:buSzTx/>
              <a:buFont typeface="Arial" panose="020B0604020202020204" pitchFamily="34" charset="0"/>
              <a:buNone/>
            </a:pPr>
            <a:r>
              <a:rPr lang="en-US" altLang="zh-CN" sz="2400" b="1">
                <a:solidFill>
                  <a:schemeClr val="tx1"/>
                </a:solidFill>
              </a:rPr>
              <a:t>(2)</a:t>
            </a:r>
            <a:r>
              <a:rPr lang="en-US" altLang="zh-CN" sz="2400" b="1">
                <a:solidFill>
                  <a:schemeClr val="tx1"/>
                </a:solidFill>
                <a:latin typeface="等线" panose="02010600030101010101" pitchFamily="2" charset="-122"/>
                <a:ea typeface="等线" panose="02010600030101010101" pitchFamily="2" charset="-122"/>
              </a:rPr>
              <a:t>→</a:t>
            </a:r>
            <a:r>
              <a:rPr lang="en-US" altLang="zh-CN" sz="2400" b="1">
                <a:solidFill>
                  <a:schemeClr val="tx1"/>
                </a:solidFill>
              </a:rPr>
              <a:t>(3) </a:t>
            </a:r>
            <a:r>
              <a:rPr lang="zh-CN" altLang="en-US" sz="2400" b="1">
                <a:solidFill>
                  <a:schemeClr val="tx1"/>
                </a:solidFill>
              </a:rPr>
              <a:t>证明</a:t>
            </a:r>
            <a:r>
              <a:rPr lang="zh-CN" altLang="en-US" sz="2400">
                <a:solidFill>
                  <a:schemeClr val="tx1"/>
                </a:solidFill>
              </a:rPr>
              <a:t>：假定     中不包含任何增广路径，即</a:t>
            </a:r>
            <a:r>
              <a:rPr lang="zh-CN" altLang="en-US" sz="2400" b="1">
                <a:solidFill>
                  <a:schemeClr val="tx1"/>
                </a:solidFill>
              </a:rPr>
              <a:t>残存网络   中不存在从源结点</a:t>
            </a:r>
            <a:r>
              <a:rPr lang="en-US" altLang="zh-CN" sz="2400" b="1">
                <a:solidFill>
                  <a:schemeClr val="tx1"/>
                </a:solidFill>
              </a:rPr>
              <a:t>s</a:t>
            </a:r>
            <a:r>
              <a:rPr lang="zh-CN" altLang="en-US" sz="2400" b="1">
                <a:solidFill>
                  <a:schemeClr val="tx1"/>
                </a:solidFill>
              </a:rPr>
              <a:t>到汇点</a:t>
            </a:r>
            <a:r>
              <a:rPr lang="en-US" altLang="zh-CN" sz="2400" b="1">
                <a:solidFill>
                  <a:schemeClr val="tx1"/>
                </a:solidFill>
              </a:rPr>
              <a:t>t</a:t>
            </a:r>
            <a:r>
              <a:rPr lang="zh-CN" altLang="en-US" sz="2400" b="1">
                <a:solidFill>
                  <a:schemeClr val="tx1"/>
                </a:solidFill>
              </a:rPr>
              <a:t>的路径</a:t>
            </a:r>
            <a:r>
              <a:rPr lang="zh-CN" altLang="en-US" sz="2400">
                <a:solidFill>
                  <a:schemeClr val="tx1"/>
                </a:solidFill>
              </a:rPr>
              <a:t>。</a:t>
            </a:r>
          </a:p>
          <a:p>
            <a:pPr>
              <a:lnSpc>
                <a:spcPct val="150000"/>
              </a:lnSpc>
              <a:spcBef>
                <a:spcPct val="0"/>
              </a:spcBef>
              <a:buClrTx/>
              <a:buSzTx/>
              <a:buFont typeface="Arial" panose="020B0604020202020204" pitchFamily="34" charset="0"/>
              <a:buNone/>
            </a:pPr>
            <a:r>
              <a:rPr lang="zh-CN" altLang="en-US" sz="2400">
                <a:solidFill>
                  <a:schemeClr val="tx1"/>
                </a:solidFill>
              </a:rPr>
              <a:t>     定义</a:t>
            </a:r>
            <a:r>
              <a:rPr lang="zh-CN" altLang="en-US" sz="2400" b="1">
                <a:solidFill>
                  <a:srgbClr val="0000FF"/>
                </a:solidFill>
              </a:rPr>
              <a:t>切割</a:t>
            </a:r>
            <a:r>
              <a:rPr lang="en-US" altLang="zh-CN" sz="2400" b="1">
                <a:solidFill>
                  <a:srgbClr val="0000FF"/>
                </a:solidFill>
              </a:rPr>
              <a:t>(S,T)</a:t>
            </a:r>
            <a:r>
              <a:rPr lang="zh-CN" altLang="en-US" sz="2400">
                <a:solidFill>
                  <a:schemeClr val="tx1"/>
                </a:solidFill>
              </a:rPr>
              <a:t>如下</a:t>
            </a:r>
          </a:p>
          <a:p>
            <a:pPr>
              <a:lnSpc>
                <a:spcPct val="150000"/>
              </a:lnSpc>
              <a:spcBef>
                <a:spcPct val="0"/>
              </a:spcBef>
              <a:buClrTx/>
              <a:buSzTx/>
              <a:buFont typeface="Arial" panose="020B0604020202020204" pitchFamily="34" charset="0"/>
              <a:buNone/>
            </a:pPr>
            <a:endParaRPr lang="zh-CN" altLang="en-US" sz="1400">
              <a:solidFill>
                <a:schemeClr val="tx1"/>
              </a:solidFill>
            </a:endParaRPr>
          </a:p>
          <a:p>
            <a:pPr>
              <a:lnSpc>
                <a:spcPct val="150000"/>
              </a:lnSpc>
              <a:spcBef>
                <a:spcPct val="0"/>
              </a:spcBef>
              <a:buClrTx/>
              <a:buSzTx/>
              <a:buFont typeface="Arial" panose="020B0604020202020204" pitchFamily="34" charset="0"/>
              <a:buNone/>
            </a:pPr>
            <a:endParaRPr lang="zh-CN" altLang="en-US" sz="2400">
              <a:solidFill>
                <a:schemeClr val="tx1"/>
              </a:solidFill>
            </a:endParaRPr>
          </a:p>
          <a:p>
            <a:pPr>
              <a:lnSpc>
                <a:spcPct val="150000"/>
              </a:lnSpc>
              <a:spcBef>
                <a:spcPct val="0"/>
              </a:spcBef>
              <a:buClrTx/>
              <a:buSzTx/>
              <a:buFont typeface="Arial" panose="020B0604020202020204" pitchFamily="34" charset="0"/>
              <a:buNone/>
            </a:pPr>
            <a:r>
              <a:rPr lang="zh-CN" altLang="en-US" sz="2400">
                <a:solidFill>
                  <a:schemeClr val="tx1"/>
                </a:solidFill>
              </a:rPr>
              <a:t>     </a:t>
            </a:r>
            <a:r>
              <a:rPr lang="zh-CN" altLang="en-US" sz="2400" b="1">
                <a:solidFill>
                  <a:schemeClr val="tx1"/>
                </a:solidFill>
              </a:rPr>
              <a:t>为证明定理，只需证明                   </a:t>
            </a:r>
            <a:r>
              <a:rPr lang="zh-CN" altLang="en-US" sz="2400">
                <a:solidFill>
                  <a:schemeClr val="tx1"/>
                </a:solidFill>
              </a:rPr>
              <a:t>。</a:t>
            </a:r>
          </a:p>
          <a:p>
            <a:pPr>
              <a:lnSpc>
                <a:spcPct val="150000"/>
              </a:lnSpc>
              <a:spcBef>
                <a:spcPct val="0"/>
              </a:spcBef>
              <a:buClrTx/>
              <a:buSzTx/>
              <a:buFont typeface="Arial" panose="020B0604020202020204" pitchFamily="34" charset="0"/>
              <a:buNone/>
            </a:pPr>
            <a:r>
              <a:rPr lang="zh-CN" altLang="en-US" sz="2400">
                <a:solidFill>
                  <a:schemeClr val="tx1"/>
                </a:solidFill>
              </a:rPr>
              <a:t>     </a:t>
            </a:r>
            <a:r>
              <a:rPr lang="zh-CN" altLang="en-US" sz="2400" b="1">
                <a:solidFill>
                  <a:schemeClr val="tx1"/>
                </a:solidFill>
              </a:rPr>
              <a:t>根据引理</a:t>
            </a:r>
            <a:r>
              <a:rPr lang="en-US" altLang="zh-CN" sz="2400" b="1">
                <a:solidFill>
                  <a:schemeClr val="tx1"/>
                </a:solidFill>
              </a:rPr>
              <a:t>3</a:t>
            </a:r>
            <a:r>
              <a:rPr lang="zh-CN" altLang="en-US" sz="2400" b="1">
                <a:solidFill>
                  <a:schemeClr val="tx1"/>
                </a:solidFill>
              </a:rPr>
              <a:t>，                   。所以只需要证明</a:t>
            </a:r>
          </a:p>
          <a:p>
            <a:pPr>
              <a:lnSpc>
                <a:spcPct val="150000"/>
              </a:lnSpc>
              <a:spcBef>
                <a:spcPct val="0"/>
              </a:spcBef>
              <a:buClrTx/>
              <a:buSzTx/>
              <a:buFont typeface="Arial" panose="020B0604020202020204" pitchFamily="34" charset="0"/>
              <a:buNone/>
            </a:pPr>
            <a:r>
              <a:rPr lang="zh-CN" altLang="en-US" sz="2400">
                <a:solidFill>
                  <a:schemeClr val="tx1"/>
                </a:solidFill>
              </a:rPr>
              <a:t>         </a:t>
            </a:r>
          </a:p>
        </p:txBody>
      </p:sp>
      <p:graphicFrame>
        <p:nvGraphicFramePr>
          <p:cNvPr id="60419" name="对象 2">
            <a:hlinkClick r:id="" action="ppaction://ole?verb=0"/>
            <a:extLst>
              <a:ext uri="{FF2B5EF4-FFF2-40B4-BE49-F238E27FC236}">
                <a16:creationId xmlns:a16="http://schemas.microsoft.com/office/drawing/2014/main" id="{15A8C539-7B12-4CC5-9ADE-EF5DF979ECBA}"/>
              </a:ext>
            </a:extLst>
          </p:cNvPr>
          <p:cNvGraphicFramePr>
            <a:graphicFrameLocks noChangeAspect="1"/>
          </p:cNvGraphicFramePr>
          <p:nvPr/>
        </p:nvGraphicFramePr>
        <p:xfrm>
          <a:off x="3079750" y="1844675"/>
          <a:ext cx="484188" cy="541338"/>
        </p:xfrm>
        <a:graphic>
          <a:graphicData uri="http://schemas.openxmlformats.org/presentationml/2006/ole">
            <mc:AlternateContent xmlns:mc="http://schemas.openxmlformats.org/markup-compatibility/2006">
              <mc:Choice xmlns:v="urn:schemas-microsoft-com:vml" Requires="v">
                <p:oleObj spid="_x0000_s60781" r:id="rId3" imgW="3733800" imgH="4171950" progId="Equation.KSEE3">
                  <p:embed/>
                </p:oleObj>
              </mc:Choice>
              <mc:Fallback>
                <p:oleObj r:id="rId3" imgW="3733800" imgH="4171950" progId="Equation.KSEE3">
                  <p:embed/>
                  <p:pic>
                    <p:nvPicPr>
                      <p:cNvPr id="0" name="对象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79750" y="1844675"/>
                        <a:ext cx="484188"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0420" name="对象 4">
            <a:hlinkClick r:id="" action="ppaction://ole?verb=0"/>
            <a:extLst>
              <a:ext uri="{FF2B5EF4-FFF2-40B4-BE49-F238E27FC236}">
                <a16:creationId xmlns:a16="http://schemas.microsoft.com/office/drawing/2014/main" id="{E96E3347-B2F2-42FC-9859-14C206FBC95F}"/>
              </a:ext>
            </a:extLst>
          </p:cNvPr>
          <p:cNvGraphicFramePr>
            <a:graphicFrameLocks noChangeAspect="1"/>
          </p:cNvGraphicFramePr>
          <p:nvPr/>
        </p:nvGraphicFramePr>
        <p:xfrm>
          <a:off x="8408988" y="1844675"/>
          <a:ext cx="484187" cy="536575"/>
        </p:xfrm>
        <a:graphic>
          <a:graphicData uri="http://schemas.openxmlformats.org/presentationml/2006/ole">
            <mc:AlternateContent xmlns:mc="http://schemas.openxmlformats.org/markup-compatibility/2006">
              <mc:Choice xmlns:v="urn:schemas-microsoft-com:vml" Requires="v">
                <p:oleObj spid="_x0000_s60782" r:id="rId5" imgW="3733800" imgH="4171950" progId="Equation.KSEE3">
                  <p:embed/>
                </p:oleObj>
              </mc:Choice>
              <mc:Fallback>
                <p:oleObj r:id="rId5" imgW="3733800" imgH="4171950" progId="Equation.KSEE3">
                  <p:embed/>
                  <p:pic>
                    <p:nvPicPr>
                      <p:cNvPr id="0" name="对象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08988" y="1844675"/>
                        <a:ext cx="484187"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0421" name="对象 6">
            <a:hlinkClick r:id="" action="ppaction://ole?verb=0"/>
            <a:extLst>
              <a:ext uri="{FF2B5EF4-FFF2-40B4-BE49-F238E27FC236}">
                <a16:creationId xmlns:a16="http://schemas.microsoft.com/office/drawing/2014/main" id="{6F37CF28-7B73-4C65-9402-88CED1D28CD3}"/>
              </a:ext>
            </a:extLst>
          </p:cNvPr>
          <p:cNvGraphicFramePr>
            <a:graphicFrameLocks noChangeAspect="1"/>
          </p:cNvGraphicFramePr>
          <p:nvPr/>
        </p:nvGraphicFramePr>
        <p:xfrm>
          <a:off x="803275" y="3627438"/>
          <a:ext cx="7704138" cy="503237"/>
        </p:xfrm>
        <a:graphic>
          <a:graphicData uri="http://schemas.openxmlformats.org/presentationml/2006/ole">
            <mc:AlternateContent xmlns:mc="http://schemas.openxmlformats.org/markup-compatibility/2006">
              <mc:Choice xmlns:v="urn:schemas-microsoft-com:vml" Requires="v">
                <p:oleObj spid="_x0000_s60783" r:id="rId7" imgW="59464575" imgH="4171950" progId="Equation.3">
                  <p:embed/>
                </p:oleObj>
              </mc:Choice>
              <mc:Fallback>
                <p:oleObj r:id="rId7" imgW="59464575" imgH="4171950" progId="Equation.3">
                  <p:embed/>
                  <p:pic>
                    <p:nvPicPr>
                      <p:cNvPr id="0" name="对象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03275" y="3627438"/>
                        <a:ext cx="7704138" cy="50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0422" name="对象 7">
            <a:hlinkClick r:id="" action="ppaction://ole?verb=0"/>
            <a:extLst>
              <a:ext uri="{FF2B5EF4-FFF2-40B4-BE49-F238E27FC236}">
                <a16:creationId xmlns:a16="http://schemas.microsoft.com/office/drawing/2014/main" id="{F83CD7CF-5EFA-4650-91D2-A00198DE10A4}"/>
              </a:ext>
            </a:extLst>
          </p:cNvPr>
          <p:cNvGraphicFramePr>
            <a:graphicFrameLocks noChangeAspect="1"/>
          </p:cNvGraphicFramePr>
          <p:nvPr/>
        </p:nvGraphicFramePr>
        <p:xfrm>
          <a:off x="3852863" y="4397375"/>
          <a:ext cx="1771650" cy="414338"/>
        </p:xfrm>
        <a:graphic>
          <a:graphicData uri="http://schemas.openxmlformats.org/presentationml/2006/ole">
            <mc:AlternateContent xmlns:mc="http://schemas.openxmlformats.org/markup-compatibility/2006">
              <mc:Choice xmlns:v="urn:schemas-microsoft-com:vml" Requires="v">
                <p:oleObj spid="_x0000_s60784" r:id="rId9" imgW="13820775" imgH="3514725" progId="Equation.KSEE3">
                  <p:embed/>
                </p:oleObj>
              </mc:Choice>
              <mc:Fallback>
                <p:oleObj r:id="rId9" imgW="13820775" imgH="3514725" progId="Equation.KSEE3">
                  <p:embed/>
                  <p:pic>
                    <p:nvPicPr>
                      <p:cNvPr id="0" name="对象 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852863" y="4397375"/>
                        <a:ext cx="1771650" cy="414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0423" name="对象 18">
            <a:hlinkClick r:id="" action="ppaction://ole?verb=0"/>
            <a:extLst>
              <a:ext uri="{FF2B5EF4-FFF2-40B4-BE49-F238E27FC236}">
                <a16:creationId xmlns:a16="http://schemas.microsoft.com/office/drawing/2014/main" id="{943FB53F-6F59-4F4D-B290-FACA906AA6FB}"/>
              </a:ext>
            </a:extLst>
          </p:cNvPr>
          <p:cNvGraphicFramePr>
            <a:graphicFrameLocks noChangeAspect="1"/>
          </p:cNvGraphicFramePr>
          <p:nvPr/>
        </p:nvGraphicFramePr>
        <p:xfrm>
          <a:off x="2319338" y="4946650"/>
          <a:ext cx="1889125" cy="428625"/>
        </p:xfrm>
        <a:graphic>
          <a:graphicData uri="http://schemas.openxmlformats.org/presentationml/2006/ole">
            <mc:AlternateContent xmlns:mc="http://schemas.openxmlformats.org/markup-compatibility/2006">
              <mc:Choice xmlns:v="urn:schemas-microsoft-com:vml" Requires="v">
                <p:oleObj spid="_x0000_s60785" r:id="rId11" imgW="14478000" imgH="3514725" progId="Equation.KSEE3">
                  <p:embed/>
                </p:oleObj>
              </mc:Choice>
              <mc:Fallback>
                <p:oleObj r:id="rId11" imgW="14478000" imgH="3514725" progId="Equation.KSEE3">
                  <p:embed/>
                  <p:pic>
                    <p:nvPicPr>
                      <p:cNvPr id="0" name="对象 18"/>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319338" y="4946650"/>
                        <a:ext cx="1889125"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0424" name="对象 19">
            <a:hlinkClick r:id="" action="ppaction://ole?verb=0"/>
            <a:extLst>
              <a:ext uri="{FF2B5EF4-FFF2-40B4-BE49-F238E27FC236}">
                <a16:creationId xmlns:a16="http://schemas.microsoft.com/office/drawing/2014/main" id="{603143E2-0A70-48B6-9236-0D8F4900B99E}"/>
              </a:ext>
            </a:extLst>
          </p:cNvPr>
          <p:cNvGraphicFramePr>
            <a:graphicFrameLocks noChangeAspect="1"/>
          </p:cNvGraphicFramePr>
          <p:nvPr/>
        </p:nvGraphicFramePr>
        <p:xfrm>
          <a:off x="6645275" y="4918075"/>
          <a:ext cx="2247900" cy="422275"/>
        </p:xfrm>
        <a:graphic>
          <a:graphicData uri="http://schemas.openxmlformats.org/presentationml/2006/ole">
            <mc:AlternateContent xmlns:mc="http://schemas.openxmlformats.org/markup-compatibility/2006">
              <mc:Choice xmlns:v="urn:schemas-microsoft-com:vml" Requires="v">
                <p:oleObj spid="_x0000_s60786" r:id="rId13" imgW="18649950" imgH="3514725" progId="Equation.KSEE3">
                  <p:embed/>
                </p:oleObj>
              </mc:Choice>
              <mc:Fallback>
                <p:oleObj r:id="rId13" imgW="18649950" imgH="3514725" progId="Equation.KSEE3">
                  <p:embed/>
                  <p:pic>
                    <p:nvPicPr>
                      <p:cNvPr id="0" name="对象 19"/>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645275" y="4918075"/>
                        <a:ext cx="2247900" cy="42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0425" name="对象 4">
            <a:hlinkClick r:id="" action="ppaction://ole?verb=0"/>
            <a:extLst>
              <a:ext uri="{FF2B5EF4-FFF2-40B4-BE49-F238E27FC236}">
                <a16:creationId xmlns:a16="http://schemas.microsoft.com/office/drawing/2014/main" id="{82CEB277-E511-4194-AEEF-87E4039103E8}"/>
              </a:ext>
            </a:extLst>
          </p:cNvPr>
          <p:cNvGraphicFramePr>
            <a:graphicFrameLocks noChangeAspect="1"/>
          </p:cNvGraphicFramePr>
          <p:nvPr/>
        </p:nvGraphicFramePr>
        <p:xfrm>
          <a:off x="4824413" y="5805488"/>
          <a:ext cx="3983037" cy="581025"/>
        </p:xfrm>
        <a:graphic>
          <a:graphicData uri="http://schemas.openxmlformats.org/presentationml/2006/ole">
            <mc:AlternateContent xmlns:mc="http://schemas.openxmlformats.org/markup-compatibility/2006">
              <mc:Choice xmlns:v="urn:schemas-microsoft-com:vml" Requires="v">
                <p:oleObj spid="_x0000_s60787" r:id="rId15" imgW="40595550" imgH="5924550" progId="Equation.KSEE3">
                  <p:embed/>
                </p:oleObj>
              </mc:Choice>
              <mc:Fallback>
                <p:oleObj r:id="rId15" imgW="40595550" imgH="5924550" progId="Equation.KSEE3">
                  <p:embed/>
                  <p:pic>
                    <p:nvPicPr>
                      <p:cNvPr id="0" name="对象 4"/>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824413" y="5805488"/>
                        <a:ext cx="3983037" cy="581025"/>
                      </a:xfrm>
                      <a:prstGeom prst="rect">
                        <a:avLst/>
                      </a:prstGeom>
                      <a:solidFill>
                        <a:srgbClr val="C7FFF0"/>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0426" name="对象 8">
            <a:hlinkClick r:id="" action="ppaction://ole?verb=0"/>
            <a:extLst>
              <a:ext uri="{FF2B5EF4-FFF2-40B4-BE49-F238E27FC236}">
                <a16:creationId xmlns:a16="http://schemas.microsoft.com/office/drawing/2014/main" id="{59CC0CC9-3BCC-4C84-A813-F4D125821F76}"/>
              </a:ext>
            </a:extLst>
          </p:cNvPr>
          <p:cNvGraphicFramePr>
            <a:graphicFrameLocks noChangeAspect="1"/>
          </p:cNvGraphicFramePr>
          <p:nvPr/>
        </p:nvGraphicFramePr>
        <p:xfrm>
          <a:off x="2105025" y="474663"/>
          <a:ext cx="427038" cy="477837"/>
        </p:xfrm>
        <a:graphic>
          <a:graphicData uri="http://schemas.openxmlformats.org/presentationml/2006/ole">
            <mc:AlternateContent xmlns:mc="http://schemas.openxmlformats.org/markup-compatibility/2006">
              <mc:Choice xmlns:v="urn:schemas-microsoft-com:vml" Requires="v">
                <p:oleObj spid="_x0000_s60788" r:id="rId17" imgW="3733800" imgH="4171950" progId="Equation.KSEE3">
                  <p:embed/>
                </p:oleObj>
              </mc:Choice>
              <mc:Fallback>
                <p:oleObj r:id="rId17" imgW="3733800" imgH="4171950" progId="Equation.KSEE3">
                  <p:embed/>
                  <p:pic>
                    <p:nvPicPr>
                      <p:cNvPr id="0" name="对象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05025" y="474663"/>
                        <a:ext cx="427038"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矩形 1">
            <a:extLst>
              <a:ext uri="{FF2B5EF4-FFF2-40B4-BE49-F238E27FC236}">
                <a16:creationId xmlns:a16="http://schemas.microsoft.com/office/drawing/2014/main" id="{96892B52-8C37-45A8-AAD6-42113579F9E3}"/>
              </a:ext>
            </a:extLst>
          </p:cNvPr>
          <p:cNvSpPr/>
          <p:nvPr/>
        </p:nvSpPr>
        <p:spPr bwMode="auto">
          <a:xfrm>
            <a:off x="250825" y="333375"/>
            <a:ext cx="8569325" cy="1169988"/>
          </a:xfrm>
          <a:prstGeom prst="rect">
            <a:avLst/>
          </a:prstGeom>
          <a:solidFill>
            <a:schemeClr val="accent1"/>
          </a:solidFill>
          <a:ln w="9525" cap="flat" cmpd="sng" algn="ctr">
            <a:solidFill>
              <a:schemeClr val="accent1">
                <a:lumMod val="20000"/>
                <a:lumOff val="80000"/>
              </a:schemeClr>
            </a:solidFill>
            <a:prstDash val="solid"/>
            <a:round/>
            <a:headEnd type="none" w="med" len="med"/>
            <a:tailEnd type="none" w="med" len="med"/>
          </a:ln>
          <a:effectLst/>
        </p:spPr>
        <p:txBody>
          <a:bodyPr/>
          <a:lstStyle>
            <a:lvl1pPr>
              <a:spcBef>
                <a:spcPct val="20000"/>
              </a:spcBef>
              <a:buClr>
                <a:schemeClr val="folHlink"/>
              </a:buClr>
              <a:buSzPct val="60000"/>
              <a:buFont typeface="Wingdings" panose="05000000000000000000" pitchFamily="2" charset="2"/>
              <a:buChar char="n"/>
              <a:defRPr sz="3200">
                <a:solidFill>
                  <a:schemeClr val="tx2"/>
                </a:solidFill>
                <a:latin typeface="微软雅黑" panose="020B0503020204020204" pitchFamily="34" charset="-122"/>
                <a:ea typeface="微软雅黑" panose="020B0503020204020204" pitchFamily="34" charset="-122"/>
              </a:defRPr>
            </a:lvl1pPr>
            <a:lvl2pPr marL="742950" indent="-285750">
              <a:spcBef>
                <a:spcPct val="20000"/>
              </a:spcBef>
              <a:buClr>
                <a:schemeClr val="folHlink"/>
              </a:buClr>
              <a:buSzPct val="60000"/>
              <a:buFont typeface="Wingdings" panose="05000000000000000000" pitchFamily="2" charset="2"/>
              <a:buChar char="n"/>
              <a:defRPr sz="2800">
                <a:solidFill>
                  <a:schemeClr val="tx2"/>
                </a:solidFill>
                <a:latin typeface="微软雅黑" panose="020B0503020204020204" pitchFamily="34" charset="-122"/>
                <a:ea typeface="微软雅黑" panose="020B0503020204020204" pitchFamily="34"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tx2"/>
                </a:solidFill>
                <a:latin typeface="微软雅黑" panose="020B0503020204020204" pitchFamily="34" charset="-122"/>
                <a:ea typeface="微软雅黑" panose="020B0503020204020204" pitchFamily="34" charset="-122"/>
              </a:defRPr>
            </a:lvl3pPr>
            <a:lvl4pPr marL="16002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4pPr>
            <a:lvl5pPr marL="20574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9pPr>
          </a:lstStyle>
          <a:p>
            <a:pPr>
              <a:lnSpc>
                <a:spcPct val="150000"/>
              </a:lnSpc>
              <a:spcBef>
                <a:spcPct val="0"/>
              </a:spcBef>
              <a:buClrTx/>
              <a:buSzTx/>
              <a:buFontTx/>
              <a:buNone/>
              <a:defRPr/>
            </a:pPr>
            <a:r>
              <a:rPr lang="en-US" altLang="zh-CN" sz="2400">
                <a:solidFill>
                  <a:schemeClr val="tx1"/>
                </a:solidFill>
              </a:rPr>
              <a:t>(2) </a:t>
            </a:r>
            <a:r>
              <a:rPr lang="zh-CN" altLang="en-US" sz="2400">
                <a:solidFill>
                  <a:schemeClr val="tx1"/>
                </a:solidFill>
              </a:rPr>
              <a:t>残存网络     不包括任何增广路径</a:t>
            </a:r>
          </a:p>
          <a:p>
            <a:pPr>
              <a:lnSpc>
                <a:spcPct val="150000"/>
              </a:lnSpc>
              <a:spcBef>
                <a:spcPct val="0"/>
              </a:spcBef>
              <a:buClrTx/>
              <a:buSzTx/>
              <a:buFontTx/>
              <a:buNone/>
              <a:defRPr/>
            </a:pPr>
            <a:r>
              <a:rPr lang="en-US" altLang="zh-CN" sz="2400">
                <a:solidFill>
                  <a:schemeClr val="tx1"/>
                </a:solidFill>
              </a:rPr>
              <a:t>(3)</a:t>
            </a:r>
            <a:r>
              <a:rPr lang="zh-CN" altLang="en-US" sz="2400">
                <a:solidFill>
                  <a:schemeClr val="tx1"/>
                </a:solidFill>
              </a:rPr>
              <a:t>                    ，其中</a:t>
            </a:r>
            <a:r>
              <a:rPr lang="en-US" altLang="zh-CN" sz="2400">
                <a:solidFill>
                  <a:schemeClr val="tx1"/>
                </a:solidFill>
              </a:rPr>
              <a:t>(S,T)</a:t>
            </a:r>
            <a:r>
              <a:rPr lang="zh-CN" altLang="en-US" sz="2400">
                <a:solidFill>
                  <a:schemeClr val="tx1"/>
                </a:solidFill>
              </a:rPr>
              <a:t>是流网络</a:t>
            </a:r>
            <a:r>
              <a:rPr lang="en-US" altLang="zh-CN" sz="2400">
                <a:solidFill>
                  <a:schemeClr val="tx1"/>
                </a:solidFill>
              </a:rPr>
              <a:t>G</a:t>
            </a:r>
            <a:r>
              <a:rPr lang="zh-CN" altLang="en-US" sz="2400">
                <a:solidFill>
                  <a:schemeClr val="tx1"/>
                </a:solidFill>
              </a:rPr>
              <a:t>的某个切割</a:t>
            </a:r>
          </a:p>
          <a:p>
            <a:pPr>
              <a:spcBef>
                <a:spcPct val="0"/>
              </a:spcBef>
              <a:buClrTx/>
              <a:buSzTx/>
              <a:buFont typeface="Arial" panose="020B0604020202020204" pitchFamily="34" charset="0"/>
              <a:buNone/>
              <a:defRPr/>
            </a:pPr>
            <a:endParaRPr lang="zh-CN" altLang="en-US" sz="1800">
              <a:solidFill>
                <a:schemeClr val="tx1"/>
              </a:solidFill>
            </a:endParaRPr>
          </a:p>
        </p:txBody>
      </p:sp>
      <p:graphicFrame>
        <p:nvGraphicFramePr>
          <p:cNvPr id="60428" name="对象 9">
            <a:hlinkClick r:id="" action="ppaction://ole?verb=0"/>
            <a:extLst>
              <a:ext uri="{FF2B5EF4-FFF2-40B4-BE49-F238E27FC236}">
                <a16:creationId xmlns:a16="http://schemas.microsoft.com/office/drawing/2014/main" id="{0AA606D9-9265-404A-B8F4-F967799CAA49}"/>
              </a:ext>
            </a:extLst>
          </p:cNvPr>
          <p:cNvGraphicFramePr>
            <a:graphicFrameLocks noChangeAspect="1"/>
          </p:cNvGraphicFramePr>
          <p:nvPr/>
        </p:nvGraphicFramePr>
        <p:xfrm>
          <a:off x="752475" y="1019175"/>
          <a:ext cx="1779588" cy="455613"/>
        </p:xfrm>
        <a:graphic>
          <a:graphicData uri="http://schemas.openxmlformats.org/presentationml/2006/ole">
            <mc:AlternateContent xmlns:mc="http://schemas.openxmlformats.org/markup-compatibility/2006">
              <mc:Choice xmlns:v="urn:schemas-microsoft-com:vml" Requires="v">
                <p:oleObj spid="_x0000_s60789" r:id="rId18" imgW="13820775" imgH="3514725" progId="Equation.KSEE3">
                  <p:embed/>
                </p:oleObj>
              </mc:Choice>
              <mc:Fallback>
                <p:oleObj r:id="rId18" imgW="13820775" imgH="3514725" progId="Equation.KSEE3">
                  <p:embed/>
                  <p:pic>
                    <p:nvPicPr>
                      <p:cNvPr id="0" name="对象 9"/>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752475" y="1019175"/>
                        <a:ext cx="1779588" cy="455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3" name="对象 2">
            <a:hlinkClick r:id="" action="ppaction://ole?verb=0"/>
            <a:extLst>
              <a:ext uri="{FF2B5EF4-FFF2-40B4-BE49-F238E27FC236}">
                <a16:creationId xmlns:a16="http://schemas.microsoft.com/office/drawing/2014/main" id="{EBBD11D4-49ED-4CD6-BC41-F1B0D3413320}"/>
              </a:ext>
            </a:extLst>
          </p:cNvPr>
          <p:cNvGraphicFramePr>
            <a:graphicFrameLocks noChangeAspect="1"/>
          </p:cNvGraphicFramePr>
          <p:nvPr>
            <p:extLst>
              <p:ext uri="{D42A27DB-BD31-4B8C-83A1-F6EECF244321}">
                <p14:modId xmlns:p14="http://schemas.microsoft.com/office/powerpoint/2010/main" val="1489798495"/>
              </p:ext>
            </p:extLst>
          </p:nvPr>
        </p:nvGraphicFramePr>
        <p:xfrm>
          <a:off x="2032000" y="422783"/>
          <a:ext cx="484188" cy="541338"/>
        </p:xfrm>
        <a:graphic>
          <a:graphicData uri="http://schemas.openxmlformats.org/presentationml/2006/ole">
            <mc:AlternateContent xmlns:mc="http://schemas.openxmlformats.org/markup-compatibility/2006">
              <mc:Choice xmlns:v="urn:schemas-microsoft-com:vml" Requires="v">
                <p:oleObj spid="_x0000_s60790" r:id="rId3" imgW="3733800" imgH="4171950" progId="Equation.KSEE3">
                  <p:embed/>
                </p:oleObj>
              </mc:Choice>
              <mc:Fallback>
                <p:oleObj r:id="rId3" imgW="3733800" imgH="4171950" progId="Equation.KSEE3">
                  <p:embed/>
                  <p:pic>
                    <p:nvPicPr>
                      <p:cNvPr id="60419" name="对象 2">
                        <a:hlinkClick r:id="" action="ppaction://ole?verb=0"/>
                        <a:extLst>
                          <a:ext uri="{FF2B5EF4-FFF2-40B4-BE49-F238E27FC236}">
                            <a16:creationId xmlns:a16="http://schemas.microsoft.com/office/drawing/2014/main" id="{15A8C539-7B12-4CC5-9ADE-EF5DF979ECB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32000" y="422783"/>
                        <a:ext cx="484188"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文本框 1">
            <a:extLst>
              <a:ext uri="{FF2B5EF4-FFF2-40B4-BE49-F238E27FC236}">
                <a16:creationId xmlns:a16="http://schemas.microsoft.com/office/drawing/2014/main" id="{61A18885-2B7C-4A91-826D-6D77DC01AD01}"/>
              </a:ext>
            </a:extLst>
          </p:cNvPr>
          <p:cNvSpPr txBox="1">
            <a:spLocks noChangeArrowheads="1"/>
          </p:cNvSpPr>
          <p:nvPr/>
        </p:nvSpPr>
        <p:spPr bwMode="auto">
          <a:xfrm>
            <a:off x="76200" y="44450"/>
            <a:ext cx="9056688" cy="50784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2"/>
                </a:solidFill>
                <a:latin typeface="微软雅黑" panose="020B0503020204020204" pitchFamily="34" charset="-122"/>
                <a:ea typeface="微软雅黑" panose="020B0503020204020204" pitchFamily="34" charset="-122"/>
              </a:defRPr>
            </a:lvl1pPr>
            <a:lvl2pPr marL="742950" indent="-285750">
              <a:spcBef>
                <a:spcPct val="20000"/>
              </a:spcBef>
              <a:buClr>
                <a:schemeClr val="folHlink"/>
              </a:buClr>
              <a:buSzPct val="60000"/>
              <a:buFont typeface="Wingdings" panose="05000000000000000000" pitchFamily="2" charset="2"/>
              <a:buChar char="n"/>
              <a:defRPr sz="2800">
                <a:solidFill>
                  <a:schemeClr val="tx2"/>
                </a:solidFill>
                <a:latin typeface="微软雅黑" panose="020B0503020204020204" pitchFamily="34" charset="-122"/>
                <a:ea typeface="微软雅黑" panose="020B0503020204020204" pitchFamily="34"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tx2"/>
                </a:solidFill>
                <a:latin typeface="微软雅黑" panose="020B0503020204020204" pitchFamily="34" charset="-122"/>
                <a:ea typeface="微软雅黑" panose="020B0503020204020204" pitchFamily="34" charset="-122"/>
              </a:defRPr>
            </a:lvl3pPr>
            <a:lvl4pPr marL="16002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4pPr>
            <a:lvl5pPr marL="20574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9pPr>
          </a:lstStyle>
          <a:p>
            <a:pPr>
              <a:lnSpc>
                <a:spcPct val="150000"/>
              </a:lnSpc>
              <a:spcBef>
                <a:spcPct val="0"/>
              </a:spcBef>
              <a:buClrTx/>
              <a:buSzTx/>
              <a:buFont typeface="Arial" panose="020B0604020202020204" pitchFamily="34" charset="0"/>
              <a:buNone/>
            </a:pPr>
            <a:r>
              <a:rPr lang="zh-CN" altLang="en-US" sz="2400">
                <a:solidFill>
                  <a:schemeClr val="tx1"/>
                </a:solidFill>
              </a:rPr>
              <a:t>考虑任意一对结点                  ，有三种情况：</a:t>
            </a:r>
          </a:p>
          <a:p>
            <a:pPr>
              <a:lnSpc>
                <a:spcPct val="150000"/>
              </a:lnSpc>
              <a:spcBef>
                <a:spcPct val="0"/>
              </a:spcBef>
              <a:buClrTx/>
              <a:buSzTx/>
              <a:buFont typeface="Arial" panose="020B0604020202020204" pitchFamily="34" charset="0"/>
              <a:buNone/>
            </a:pPr>
            <a:r>
              <a:rPr lang="zh-CN" altLang="en-US" sz="2400" b="1">
                <a:solidFill>
                  <a:srgbClr val="0000FF"/>
                </a:solidFill>
              </a:rPr>
              <a:t>情况</a:t>
            </a:r>
            <a:r>
              <a:rPr lang="en-US" altLang="zh-CN" sz="2400" b="1">
                <a:solidFill>
                  <a:srgbClr val="0000FF"/>
                </a:solidFill>
              </a:rPr>
              <a:t>1</a:t>
            </a:r>
            <a:r>
              <a:rPr lang="zh-CN" altLang="en-US" sz="2400">
                <a:solidFill>
                  <a:schemeClr val="tx1"/>
                </a:solidFill>
              </a:rPr>
              <a:t>：</a:t>
            </a:r>
            <a:r>
              <a:rPr lang="en-US" altLang="zh-CN" sz="2400">
                <a:solidFill>
                  <a:schemeClr val="tx1"/>
                </a:solidFill>
              </a:rPr>
              <a:t>     </a:t>
            </a:r>
            <a:r>
              <a:rPr lang="zh-CN" altLang="en-US" sz="2400">
                <a:solidFill>
                  <a:schemeClr val="tx1"/>
                </a:solidFill>
              </a:rPr>
              <a:t>        ，则有                      。</a:t>
            </a:r>
            <a:endParaRPr lang="en-US" altLang="zh-CN" sz="2400">
              <a:solidFill>
                <a:schemeClr val="tx1"/>
              </a:solidFill>
            </a:endParaRPr>
          </a:p>
          <a:p>
            <a:pPr>
              <a:lnSpc>
                <a:spcPct val="150000"/>
              </a:lnSpc>
              <a:spcBef>
                <a:spcPct val="0"/>
              </a:spcBef>
              <a:buClrTx/>
              <a:buSzTx/>
              <a:buFont typeface="Arial" panose="020B0604020202020204" pitchFamily="34" charset="0"/>
              <a:buNone/>
            </a:pPr>
            <a:r>
              <a:rPr lang="en-US" altLang="zh-CN" sz="2400">
                <a:solidFill>
                  <a:schemeClr val="tx1"/>
                </a:solidFill>
              </a:rPr>
              <a:t>            </a:t>
            </a:r>
            <a:r>
              <a:rPr lang="zh-CN" altLang="en-US" sz="2400">
                <a:solidFill>
                  <a:schemeClr val="tx1"/>
                </a:solidFill>
              </a:rPr>
              <a:t>否则                                            ，从而得到               ，</a:t>
            </a:r>
            <a:endParaRPr lang="en-US" altLang="zh-CN" sz="2400">
              <a:solidFill>
                <a:schemeClr val="tx1"/>
              </a:solidFill>
            </a:endParaRPr>
          </a:p>
          <a:p>
            <a:pPr>
              <a:lnSpc>
                <a:spcPct val="150000"/>
              </a:lnSpc>
              <a:spcBef>
                <a:spcPct val="0"/>
              </a:spcBef>
              <a:buClrTx/>
              <a:buSzTx/>
              <a:buFont typeface="Arial" panose="020B0604020202020204" pitchFamily="34" charset="0"/>
              <a:buNone/>
            </a:pPr>
            <a:r>
              <a:rPr lang="en-US" altLang="zh-CN" sz="2400">
                <a:solidFill>
                  <a:schemeClr val="tx1"/>
                </a:solidFill>
              </a:rPr>
              <a:t>            </a:t>
            </a:r>
            <a:r>
              <a:rPr lang="zh-CN" altLang="en-US" sz="2400">
                <a:solidFill>
                  <a:schemeClr val="tx1"/>
                </a:solidFill>
              </a:rPr>
              <a:t>并推出         ，与</a:t>
            </a:r>
            <a:r>
              <a:rPr lang="en-US" altLang="zh-CN" sz="2400">
                <a:solidFill>
                  <a:schemeClr val="tx1"/>
                </a:solidFill>
              </a:rPr>
              <a:t>v</a:t>
            </a:r>
            <a:r>
              <a:rPr lang="zh-CN" altLang="en-US" sz="2400">
                <a:solidFill>
                  <a:schemeClr val="tx1"/>
                </a:solidFill>
              </a:rPr>
              <a:t>的定义矛盾。</a:t>
            </a:r>
          </a:p>
          <a:p>
            <a:pPr>
              <a:lnSpc>
                <a:spcPct val="150000"/>
              </a:lnSpc>
              <a:spcBef>
                <a:spcPct val="0"/>
              </a:spcBef>
              <a:buClrTx/>
              <a:buSzTx/>
              <a:buFont typeface="Arial" panose="020B0604020202020204" pitchFamily="34" charset="0"/>
              <a:buNone/>
            </a:pPr>
            <a:r>
              <a:rPr lang="zh-CN" altLang="en-US" sz="2400" b="1">
                <a:solidFill>
                  <a:srgbClr val="0000FF"/>
                </a:solidFill>
              </a:rPr>
              <a:t>情况</a:t>
            </a:r>
            <a:r>
              <a:rPr lang="en-US" altLang="zh-CN" sz="2400" b="1">
                <a:solidFill>
                  <a:srgbClr val="0000FF"/>
                </a:solidFill>
              </a:rPr>
              <a:t>2</a:t>
            </a:r>
            <a:r>
              <a:rPr lang="zh-CN" altLang="en-US" sz="2400">
                <a:solidFill>
                  <a:schemeClr val="tx1"/>
                </a:solidFill>
              </a:rPr>
              <a:t>：</a:t>
            </a:r>
            <a:r>
              <a:rPr lang="en-US" altLang="zh-CN" sz="2400">
                <a:solidFill>
                  <a:schemeClr val="tx1"/>
                </a:solidFill>
              </a:rPr>
              <a:t>             </a:t>
            </a:r>
            <a:r>
              <a:rPr lang="zh-CN" altLang="en-US" sz="2400">
                <a:solidFill>
                  <a:schemeClr val="tx1"/>
                </a:solidFill>
              </a:rPr>
              <a:t>，则有                 。</a:t>
            </a:r>
            <a:endParaRPr lang="en-US" altLang="zh-CN" sz="2400">
              <a:solidFill>
                <a:schemeClr val="tx1"/>
              </a:solidFill>
            </a:endParaRPr>
          </a:p>
          <a:p>
            <a:pPr>
              <a:lnSpc>
                <a:spcPct val="150000"/>
              </a:lnSpc>
              <a:spcBef>
                <a:spcPct val="0"/>
              </a:spcBef>
              <a:buClrTx/>
              <a:buSzTx/>
              <a:buFont typeface="Arial" panose="020B0604020202020204" pitchFamily="34" charset="0"/>
              <a:buNone/>
            </a:pPr>
            <a:r>
              <a:rPr lang="en-US" altLang="zh-CN" sz="2400">
                <a:solidFill>
                  <a:schemeClr val="tx1"/>
                </a:solidFill>
              </a:rPr>
              <a:t>            </a:t>
            </a:r>
            <a:r>
              <a:rPr lang="zh-CN" altLang="en-US" sz="2400">
                <a:solidFill>
                  <a:schemeClr val="tx1"/>
                </a:solidFill>
              </a:rPr>
              <a:t>否则                                ，</a:t>
            </a:r>
            <a:r>
              <a:rPr lang="zh-CN" altLang="en-US" sz="2400">
                <a:solidFill>
                  <a:schemeClr val="tx1"/>
                </a:solidFill>
                <a:sym typeface="黑体" panose="02010609060101010101" pitchFamily="49" charset="-122"/>
              </a:rPr>
              <a:t>从而得到               ，</a:t>
            </a:r>
            <a:endParaRPr lang="en-US" altLang="zh-CN" sz="2400">
              <a:solidFill>
                <a:schemeClr val="tx1"/>
              </a:solidFill>
              <a:sym typeface="黑体" panose="02010609060101010101" pitchFamily="49" charset="-122"/>
            </a:endParaRPr>
          </a:p>
          <a:p>
            <a:pPr>
              <a:lnSpc>
                <a:spcPct val="150000"/>
              </a:lnSpc>
              <a:spcBef>
                <a:spcPct val="0"/>
              </a:spcBef>
              <a:buClrTx/>
              <a:buSzTx/>
              <a:buFont typeface="Arial" panose="020B0604020202020204" pitchFamily="34" charset="0"/>
              <a:buNone/>
            </a:pPr>
            <a:r>
              <a:rPr lang="en-US" altLang="zh-CN" sz="2400">
                <a:solidFill>
                  <a:schemeClr val="tx1"/>
                </a:solidFill>
                <a:sym typeface="黑体" panose="02010609060101010101" pitchFamily="49" charset="-122"/>
              </a:rPr>
              <a:t>            </a:t>
            </a:r>
            <a:r>
              <a:rPr lang="zh-CN" altLang="en-US" sz="2400">
                <a:solidFill>
                  <a:schemeClr val="tx1"/>
                </a:solidFill>
                <a:sym typeface="黑体" panose="02010609060101010101" pitchFamily="49" charset="-122"/>
              </a:rPr>
              <a:t>并推出         ，与</a:t>
            </a:r>
            <a:r>
              <a:rPr lang="en-US" altLang="zh-CN" sz="2400">
                <a:solidFill>
                  <a:schemeClr val="tx1"/>
                </a:solidFill>
                <a:sym typeface="黑体" panose="02010609060101010101" pitchFamily="49" charset="-122"/>
              </a:rPr>
              <a:t>v</a:t>
            </a:r>
            <a:r>
              <a:rPr lang="zh-CN" altLang="en-US" sz="2400">
                <a:solidFill>
                  <a:schemeClr val="tx1"/>
                </a:solidFill>
                <a:sym typeface="黑体" panose="02010609060101010101" pitchFamily="49" charset="-122"/>
              </a:rPr>
              <a:t>的定义矛盾。</a:t>
            </a:r>
            <a:endParaRPr lang="zh-CN" altLang="en-US" sz="2400">
              <a:solidFill>
                <a:schemeClr val="tx1"/>
              </a:solidFill>
            </a:endParaRPr>
          </a:p>
          <a:p>
            <a:pPr>
              <a:lnSpc>
                <a:spcPct val="150000"/>
              </a:lnSpc>
              <a:spcBef>
                <a:spcPct val="0"/>
              </a:spcBef>
              <a:buClrTx/>
              <a:buSzTx/>
              <a:buFont typeface="Arial" panose="020B0604020202020204" pitchFamily="34" charset="0"/>
              <a:buNone/>
            </a:pPr>
            <a:r>
              <a:rPr lang="zh-CN" altLang="en-US" sz="2400" b="1">
                <a:solidFill>
                  <a:srgbClr val="0000FF"/>
                </a:solidFill>
              </a:rPr>
              <a:t>情况</a:t>
            </a:r>
            <a:r>
              <a:rPr lang="en-US" altLang="zh-CN" sz="2400" b="1">
                <a:solidFill>
                  <a:srgbClr val="0000FF"/>
                </a:solidFill>
              </a:rPr>
              <a:t>3</a:t>
            </a:r>
            <a:r>
              <a:rPr lang="zh-CN" altLang="en-US" sz="2400">
                <a:solidFill>
                  <a:schemeClr val="tx1"/>
                </a:solidFill>
              </a:rPr>
              <a:t>：               且              ，则</a:t>
            </a:r>
          </a:p>
          <a:p>
            <a:pPr>
              <a:lnSpc>
                <a:spcPct val="150000"/>
              </a:lnSpc>
              <a:spcBef>
                <a:spcPct val="0"/>
              </a:spcBef>
              <a:buClrTx/>
              <a:buSzTx/>
              <a:buFont typeface="Arial" panose="020B0604020202020204" pitchFamily="34" charset="0"/>
              <a:buNone/>
            </a:pPr>
            <a:r>
              <a:rPr lang="zh-CN" altLang="en-US" sz="2400" b="1">
                <a:solidFill>
                  <a:srgbClr val="FF0000"/>
                </a:solidFill>
              </a:rPr>
              <a:t>综上</a:t>
            </a:r>
            <a:r>
              <a:rPr lang="zh-CN" altLang="en-US" sz="2400">
                <a:solidFill>
                  <a:schemeClr val="tx1"/>
                </a:solidFill>
              </a:rPr>
              <a:t>，可以得到</a:t>
            </a:r>
          </a:p>
        </p:txBody>
      </p:sp>
      <p:graphicFrame>
        <p:nvGraphicFramePr>
          <p:cNvPr id="61443" name="对象 1">
            <a:hlinkClick r:id="" action="ppaction://ole?verb=0"/>
            <a:extLst>
              <a:ext uri="{FF2B5EF4-FFF2-40B4-BE49-F238E27FC236}">
                <a16:creationId xmlns:a16="http://schemas.microsoft.com/office/drawing/2014/main" id="{D4A80C5C-077F-41C9-8732-A701A1E0AEFB}"/>
              </a:ext>
            </a:extLst>
          </p:cNvPr>
          <p:cNvGraphicFramePr>
            <a:graphicFrameLocks noChangeAspect="1"/>
          </p:cNvGraphicFramePr>
          <p:nvPr/>
        </p:nvGraphicFramePr>
        <p:xfrm>
          <a:off x="2644775" y="220663"/>
          <a:ext cx="1539875" cy="433387"/>
        </p:xfrm>
        <a:graphic>
          <a:graphicData uri="http://schemas.openxmlformats.org/presentationml/2006/ole">
            <mc:AlternateContent xmlns:mc="http://schemas.openxmlformats.org/markup-compatibility/2006">
              <mc:Choice xmlns:v="urn:schemas-microsoft-com:vml" Requires="v">
                <p:oleObj spid="_x0000_s62015" r:id="rId4" imgW="12506325" imgH="3514725" progId="Equation.KSEE3">
                  <p:embed/>
                </p:oleObj>
              </mc:Choice>
              <mc:Fallback>
                <p:oleObj r:id="rId4" imgW="12506325" imgH="3514725" progId="Equation.KSEE3">
                  <p:embed/>
                  <p:pic>
                    <p:nvPicPr>
                      <p:cNvPr id="0" name="对象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44775" y="220663"/>
                        <a:ext cx="1539875" cy="433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1444" name="对象 2">
            <a:hlinkClick r:id="" action="ppaction://ole?verb=0"/>
            <a:extLst>
              <a:ext uri="{FF2B5EF4-FFF2-40B4-BE49-F238E27FC236}">
                <a16:creationId xmlns:a16="http://schemas.microsoft.com/office/drawing/2014/main" id="{28669A5E-5433-4CE5-83FB-69D9A9C40C60}"/>
              </a:ext>
            </a:extLst>
          </p:cNvPr>
          <p:cNvGraphicFramePr>
            <a:graphicFrameLocks noChangeAspect="1"/>
          </p:cNvGraphicFramePr>
          <p:nvPr/>
        </p:nvGraphicFramePr>
        <p:xfrm>
          <a:off x="1225550" y="776288"/>
          <a:ext cx="1257300" cy="419100"/>
        </p:xfrm>
        <a:graphic>
          <a:graphicData uri="http://schemas.openxmlformats.org/presentationml/2006/ole">
            <mc:AlternateContent xmlns:mc="http://schemas.openxmlformats.org/markup-compatibility/2006">
              <mc:Choice xmlns:v="urn:schemas-microsoft-com:vml" Requires="v">
                <p:oleObj spid="_x0000_s62016" r:id="rId6" imgW="10534650" imgH="3514725" progId="Equation.KSEE3">
                  <p:embed/>
                </p:oleObj>
              </mc:Choice>
              <mc:Fallback>
                <p:oleObj r:id="rId6" imgW="10534650" imgH="3514725" progId="Equation.KSEE3">
                  <p:embed/>
                  <p:pic>
                    <p:nvPicPr>
                      <p:cNvPr id="0" name="对象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25550" y="776288"/>
                        <a:ext cx="1257300"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1445" name="对象 3">
            <a:hlinkClick r:id="" action="ppaction://ole?verb=0"/>
            <a:extLst>
              <a:ext uri="{FF2B5EF4-FFF2-40B4-BE49-F238E27FC236}">
                <a16:creationId xmlns:a16="http://schemas.microsoft.com/office/drawing/2014/main" id="{EB993A1E-D8BB-4314-94F9-EFE663C56B6D}"/>
              </a:ext>
            </a:extLst>
          </p:cNvPr>
          <p:cNvGraphicFramePr>
            <a:graphicFrameLocks noChangeAspect="1"/>
          </p:cNvGraphicFramePr>
          <p:nvPr/>
        </p:nvGraphicFramePr>
        <p:xfrm>
          <a:off x="3316288" y="736600"/>
          <a:ext cx="2051050" cy="420688"/>
        </p:xfrm>
        <a:graphic>
          <a:graphicData uri="http://schemas.openxmlformats.org/presentationml/2006/ole">
            <mc:AlternateContent xmlns:mc="http://schemas.openxmlformats.org/markup-compatibility/2006">
              <mc:Choice xmlns:v="urn:schemas-microsoft-com:vml" Requires="v">
                <p:oleObj spid="_x0000_s62017" r:id="rId8" imgW="17116425" imgH="3514725" progId="Equation.KSEE3">
                  <p:embed/>
                </p:oleObj>
              </mc:Choice>
              <mc:Fallback>
                <p:oleObj r:id="rId8" imgW="17116425" imgH="3514725" progId="Equation.KSEE3">
                  <p:embed/>
                  <p:pic>
                    <p:nvPicPr>
                      <p:cNvPr id="0" name="对象 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316288" y="736600"/>
                        <a:ext cx="2051050" cy="420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1446" name="对象 4">
            <a:hlinkClick r:id="" action="ppaction://ole?verb=0"/>
            <a:extLst>
              <a:ext uri="{FF2B5EF4-FFF2-40B4-BE49-F238E27FC236}">
                <a16:creationId xmlns:a16="http://schemas.microsoft.com/office/drawing/2014/main" id="{6522C922-B75F-4F7D-B2E8-61D47893A42B}"/>
              </a:ext>
            </a:extLst>
          </p:cNvPr>
          <p:cNvGraphicFramePr>
            <a:graphicFrameLocks noChangeAspect="1"/>
          </p:cNvGraphicFramePr>
          <p:nvPr/>
        </p:nvGraphicFramePr>
        <p:xfrm>
          <a:off x="1947863" y="1227138"/>
          <a:ext cx="3960812" cy="546100"/>
        </p:xfrm>
        <a:graphic>
          <a:graphicData uri="http://schemas.openxmlformats.org/presentationml/2006/ole">
            <mc:AlternateContent xmlns:mc="http://schemas.openxmlformats.org/markup-compatibility/2006">
              <mc:Choice xmlns:v="urn:schemas-microsoft-com:vml" Requires="v">
                <p:oleObj spid="_x0000_s62018" r:id="rId10" imgW="31375350" imgH="4171950" progId="Equation.KSEE3">
                  <p:embed/>
                </p:oleObj>
              </mc:Choice>
              <mc:Fallback>
                <p:oleObj r:id="rId10" imgW="31375350" imgH="4171950" progId="Equation.KSEE3">
                  <p:embed/>
                  <p:pic>
                    <p:nvPicPr>
                      <p:cNvPr id="0" name="对象 4"/>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947863" y="1227138"/>
                        <a:ext cx="3960812" cy="54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1447" name="对象 5">
            <a:hlinkClick r:id="" action="ppaction://ole?verb=0"/>
            <a:extLst>
              <a:ext uri="{FF2B5EF4-FFF2-40B4-BE49-F238E27FC236}">
                <a16:creationId xmlns:a16="http://schemas.microsoft.com/office/drawing/2014/main" id="{491575E2-DCBF-4E07-A0BA-CEF2A03C196B}"/>
              </a:ext>
            </a:extLst>
          </p:cNvPr>
          <p:cNvGraphicFramePr>
            <a:graphicFrameLocks noChangeAspect="1"/>
          </p:cNvGraphicFramePr>
          <p:nvPr/>
        </p:nvGraphicFramePr>
        <p:xfrm>
          <a:off x="7348538" y="1246188"/>
          <a:ext cx="1392237" cy="508000"/>
        </p:xfrm>
        <a:graphic>
          <a:graphicData uri="http://schemas.openxmlformats.org/presentationml/2006/ole">
            <mc:AlternateContent xmlns:mc="http://schemas.openxmlformats.org/markup-compatibility/2006">
              <mc:Choice xmlns:v="urn:schemas-microsoft-com:vml" Requires="v">
                <p:oleObj spid="_x0000_s62019" r:id="rId12" imgW="11410950" imgH="4171950" progId="Equation.KSEE3">
                  <p:embed/>
                </p:oleObj>
              </mc:Choice>
              <mc:Fallback>
                <p:oleObj r:id="rId12" imgW="11410950" imgH="4171950" progId="Equation.KSEE3">
                  <p:embed/>
                  <p:pic>
                    <p:nvPicPr>
                      <p:cNvPr id="0" name="对象 5"/>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348538" y="1246188"/>
                        <a:ext cx="1392237"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1448" name="对象 6">
            <a:hlinkClick r:id="" action="ppaction://ole?verb=0"/>
            <a:extLst>
              <a:ext uri="{FF2B5EF4-FFF2-40B4-BE49-F238E27FC236}">
                <a16:creationId xmlns:a16="http://schemas.microsoft.com/office/drawing/2014/main" id="{EF8C42D2-33AF-4D95-8945-C119EAB8D57B}"/>
              </a:ext>
            </a:extLst>
          </p:cNvPr>
          <p:cNvGraphicFramePr>
            <a:graphicFrameLocks noChangeAspect="1"/>
          </p:cNvGraphicFramePr>
          <p:nvPr/>
        </p:nvGraphicFramePr>
        <p:xfrm>
          <a:off x="2198688" y="3486150"/>
          <a:ext cx="757237" cy="374650"/>
        </p:xfrm>
        <a:graphic>
          <a:graphicData uri="http://schemas.openxmlformats.org/presentationml/2006/ole">
            <mc:AlternateContent xmlns:mc="http://schemas.openxmlformats.org/markup-compatibility/2006">
              <mc:Choice xmlns:v="urn:schemas-microsoft-com:vml" Requires="v">
                <p:oleObj spid="_x0000_s62020" r:id="rId14" imgW="6143625" imgH="3076575" progId="Equation.KSEE3">
                  <p:embed/>
                </p:oleObj>
              </mc:Choice>
              <mc:Fallback>
                <p:oleObj r:id="rId14" imgW="6143625" imgH="3076575" progId="Equation.KSEE3">
                  <p:embed/>
                  <p:pic>
                    <p:nvPicPr>
                      <p:cNvPr id="0" name="对象 6"/>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198688" y="3486150"/>
                        <a:ext cx="757237" cy="37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1449" name="对象 7">
            <a:hlinkClick r:id="" action="ppaction://ole?verb=0"/>
            <a:extLst>
              <a:ext uri="{FF2B5EF4-FFF2-40B4-BE49-F238E27FC236}">
                <a16:creationId xmlns:a16="http://schemas.microsoft.com/office/drawing/2014/main" id="{29133C22-E9EC-45B8-BD6C-8355D35DA38F}"/>
              </a:ext>
            </a:extLst>
          </p:cNvPr>
          <p:cNvGraphicFramePr>
            <a:graphicFrameLocks noChangeAspect="1"/>
          </p:cNvGraphicFramePr>
          <p:nvPr/>
        </p:nvGraphicFramePr>
        <p:xfrm>
          <a:off x="1227138" y="2381250"/>
          <a:ext cx="1255712" cy="417513"/>
        </p:xfrm>
        <a:graphic>
          <a:graphicData uri="http://schemas.openxmlformats.org/presentationml/2006/ole">
            <mc:AlternateContent xmlns:mc="http://schemas.openxmlformats.org/markup-compatibility/2006">
              <mc:Choice xmlns:v="urn:schemas-microsoft-com:vml" Requires="v">
                <p:oleObj spid="_x0000_s62021" r:id="rId16" imgW="10534650" imgH="3514725" progId="Equation.KSEE3">
                  <p:embed/>
                </p:oleObj>
              </mc:Choice>
              <mc:Fallback>
                <p:oleObj r:id="rId16" imgW="10534650" imgH="3514725" progId="Equation.KSEE3">
                  <p:embed/>
                  <p:pic>
                    <p:nvPicPr>
                      <p:cNvPr id="0" name="对象 7"/>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227138" y="2381250"/>
                        <a:ext cx="1255712" cy="417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1450" name="对象 9">
            <a:hlinkClick r:id="" action="ppaction://ole?verb=0"/>
            <a:extLst>
              <a:ext uri="{FF2B5EF4-FFF2-40B4-BE49-F238E27FC236}">
                <a16:creationId xmlns:a16="http://schemas.microsoft.com/office/drawing/2014/main" id="{4394512A-BBFC-436F-AF50-E06E798E6A21}"/>
              </a:ext>
            </a:extLst>
          </p:cNvPr>
          <p:cNvGraphicFramePr>
            <a:graphicFrameLocks noChangeAspect="1"/>
          </p:cNvGraphicFramePr>
          <p:nvPr/>
        </p:nvGraphicFramePr>
        <p:xfrm>
          <a:off x="3373438" y="2371725"/>
          <a:ext cx="1449387" cy="427038"/>
        </p:xfrm>
        <a:graphic>
          <a:graphicData uri="http://schemas.openxmlformats.org/presentationml/2006/ole">
            <mc:AlternateContent xmlns:mc="http://schemas.openxmlformats.org/markup-compatibility/2006">
              <mc:Choice xmlns:v="urn:schemas-microsoft-com:vml" Requires="v">
                <p:oleObj spid="_x0000_s62022" r:id="rId18" imgW="11849100" imgH="3514725" progId="Equation.KSEE3">
                  <p:embed/>
                </p:oleObj>
              </mc:Choice>
              <mc:Fallback>
                <p:oleObj r:id="rId18" imgW="11849100" imgH="3514725" progId="Equation.KSEE3">
                  <p:embed/>
                  <p:pic>
                    <p:nvPicPr>
                      <p:cNvPr id="0" name="对象 9"/>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373438" y="2371725"/>
                        <a:ext cx="1449387"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1451" name="对象 10">
            <a:hlinkClick r:id="" action="ppaction://ole?verb=0"/>
            <a:extLst>
              <a:ext uri="{FF2B5EF4-FFF2-40B4-BE49-F238E27FC236}">
                <a16:creationId xmlns:a16="http://schemas.microsoft.com/office/drawing/2014/main" id="{1278BC41-B2CB-4F3E-A2DF-6C6CB3C9DB04}"/>
              </a:ext>
            </a:extLst>
          </p:cNvPr>
          <p:cNvGraphicFramePr>
            <a:graphicFrameLocks noChangeAspect="1"/>
          </p:cNvGraphicFramePr>
          <p:nvPr/>
        </p:nvGraphicFramePr>
        <p:xfrm>
          <a:off x="1849438" y="2903538"/>
          <a:ext cx="2778125" cy="519112"/>
        </p:xfrm>
        <a:graphic>
          <a:graphicData uri="http://schemas.openxmlformats.org/presentationml/2006/ole">
            <mc:AlternateContent xmlns:mc="http://schemas.openxmlformats.org/markup-compatibility/2006">
              <mc:Choice xmlns:v="urn:schemas-microsoft-com:vml" Requires="v">
                <p:oleObj spid="_x0000_s62023" r:id="rId20" imgW="22383750" imgH="4171950" progId="Equation.KSEE3">
                  <p:embed/>
                </p:oleObj>
              </mc:Choice>
              <mc:Fallback>
                <p:oleObj r:id="rId20" imgW="22383750" imgH="4171950" progId="Equation.KSEE3">
                  <p:embed/>
                  <p:pic>
                    <p:nvPicPr>
                      <p:cNvPr id="0" name="对象 10"/>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849438" y="2903538"/>
                        <a:ext cx="277812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1452" name="对象 11">
            <a:hlinkClick r:id="" action="ppaction://ole?verb=0"/>
            <a:extLst>
              <a:ext uri="{FF2B5EF4-FFF2-40B4-BE49-F238E27FC236}">
                <a16:creationId xmlns:a16="http://schemas.microsoft.com/office/drawing/2014/main" id="{A3D76B03-8C69-4CE8-AC5B-C59DCB4A12C5}"/>
              </a:ext>
            </a:extLst>
          </p:cNvPr>
          <p:cNvGraphicFramePr>
            <a:graphicFrameLocks noChangeAspect="1"/>
          </p:cNvGraphicFramePr>
          <p:nvPr/>
        </p:nvGraphicFramePr>
        <p:xfrm>
          <a:off x="6302375" y="2887663"/>
          <a:ext cx="1343025" cy="492125"/>
        </p:xfrm>
        <a:graphic>
          <a:graphicData uri="http://schemas.openxmlformats.org/presentationml/2006/ole">
            <mc:AlternateContent xmlns:mc="http://schemas.openxmlformats.org/markup-compatibility/2006">
              <mc:Choice xmlns:v="urn:schemas-microsoft-com:vml" Requires="v">
                <p:oleObj spid="_x0000_s62024" r:id="rId22" imgW="11410950" imgH="4171950" progId="Equation.KSEE3">
                  <p:embed/>
                </p:oleObj>
              </mc:Choice>
              <mc:Fallback>
                <p:oleObj r:id="rId22" imgW="11410950" imgH="4171950" progId="Equation.KSEE3">
                  <p:embed/>
                  <p:pic>
                    <p:nvPicPr>
                      <p:cNvPr id="0" name="对象 11"/>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302375" y="2887663"/>
                        <a:ext cx="1343025"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1453" name="对象 13">
            <a:hlinkClick r:id="" action="ppaction://ole?verb=0"/>
            <a:extLst>
              <a:ext uri="{FF2B5EF4-FFF2-40B4-BE49-F238E27FC236}">
                <a16:creationId xmlns:a16="http://schemas.microsoft.com/office/drawing/2014/main" id="{4905D872-40BF-49E6-B97D-6E5592A5D4FB}"/>
              </a:ext>
            </a:extLst>
          </p:cNvPr>
          <p:cNvGraphicFramePr>
            <a:graphicFrameLocks noChangeAspect="1"/>
          </p:cNvGraphicFramePr>
          <p:nvPr/>
        </p:nvGraphicFramePr>
        <p:xfrm>
          <a:off x="2205038" y="1901825"/>
          <a:ext cx="750887" cy="374650"/>
        </p:xfrm>
        <a:graphic>
          <a:graphicData uri="http://schemas.openxmlformats.org/presentationml/2006/ole">
            <mc:AlternateContent xmlns:mc="http://schemas.openxmlformats.org/markup-compatibility/2006">
              <mc:Choice xmlns:v="urn:schemas-microsoft-com:vml" Requires="v">
                <p:oleObj spid="_x0000_s62025" r:id="rId23" imgW="6143625" imgH="3076575" progId="Equation.KSEE3">
                  <p:embed/>
                </p:oleObj>
              </mc:Choice>
              <mc:Fallback>
                <p:oleObj r:id="rId23" imgW="6143625" imgH="3076575" progId="Equation.KSEE3">
                  <p:embed/>
                  <p:pic>
                    <p:nvPicPr>
                      <p:cNvPr id="0" name="对象 13"/>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205038" y="1901825"/>
                        <a:ext cx="750887" cy="37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1454" name="对象 15">
            <a:hlinkClick r:id="" action="ppaction://ole?verb=0"/>
            <a:extLst>
              <a:ext uri="{FF2B5EF4-FFF2-40B4-BE49-F238E27FC236}">
                <a16:creationId xmlns:a16="http://schemas.microsoft.com/office/drawing/2014/main" id="{246C3D50-34E3-4F60-A642-2DC5113A456A}"/>
              </a:ext>
            </a:extLst>
          </p:cNvPr>
          <p:cNvGraphicFramePr>
            <a:graphicFrameLocks noChangeAspect="1"/>
          </p:cNvGraphicFramePr>
          <p:nvPr/>
        </p:nvGraphicFramePr>
        <p:xfrm>
          <a:off x="2955925" y="4068763"/>
          <a:ext cx="1276350" cy="423862"/>
        </p:xfrm>
        <a:graphic>
          <a:graphicData uri="http://schemas.openxmlformats.org/presentationml/2006/ole">
            <mc:AlternateContent xmlns:mc="http://schemas.openxmlformats.org/markup-compatibility/2006">
              <mc:Choice xmlns:v="urn:schemas-microsoft-com:vml" Requires="v">
                <p:oleObj spid="_x0000_s62026" r:id="rId24" imgW="10534650" imgH="3514725" progId="Equation.KSEE3">
                  <p:embed/>
                </p:oleObj>
              </mc:Choice>
              <mc:Fallback>
                <p:oleObj r:id="rId24" imgW="10534650" imgH="3514725" progId="Equation.KSEE3">
                  <p:embed/>
                  <p:pic>
                    <p:nvPicPr>
                      <p:cNvPr id="0" name="对象 15"/>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2955925" y="4068763"/>
                        <a:ext cx="1276350" cy="42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1455" name="对象 17">
            <a:hlinkClick r:id="" action="ppaction://ole?verb=0"/>
            <a:extLst>
              <a:ext uri="{FF2B5EF4-FFF2-40B4-BE49-F238E27FC236}">
                <a16:creationId xmlns:a16="http://schemas.microsoft.com/office/drawing/2014/main" id="{218B618E-BE15-4ADD-AAD6-A32C725D8B11}"/>
              </a:ext>
            </a:extLst>
          </p:cNvPr>
          <p:cNvGraphicFramePr>
            <a:graphicFrameLocks noChangeAspect="1"/>
          </p:cNvGraphicFramePr>
          <p:nvPr/>
        </p:nvGraphicFramePr>
        <p:xfrm>
          <a:off x="1231900" y="4073525"/>
          <a:ext cx="1250950" cy="414338"/>
        </p:xfrm>
        <a:graphic>
          <a:graphicData uri="http://schemas.openxmlformats.org/presentationml/2006/ole">
            <mc:AlternateContent xmlns:mc="http://schemas.openxmlformats.org/markup-compatibility/2006">
              <mc:Choice xmlns:v="urn:schemas-microsoft-com:vml" Requires="v">
                <p:oleObj spid="_x0000_s62027" r:id="rId26" imgW="10534650" imgH="3514725" progId="Equation.3">
                  <p:embed/>
                </p:oleObj>
              </mc:Choice>
              <mc:Fallback>
                <p:oleObj r:id="rId26" imgW="10534650" imgH="3514725" progId="Equation.3">
                  <p:embed/>
                  <p:pic>
                    <p:nvPicPr>
                      <p:cNvPr id="0" name="对象 17"/>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1231900" y="4073525"/>
                        <a:ext cx="1250950" cy="414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1456" name="对象 19">
            <a:hlinkClick r:id="" action="ppaction://ole?verb=0"/>
            <a:extLst>
              <a:ext uri="{FF2B5EF4-FFF2-40B4-BE49-F238E27FC236}">
                <a16:creationId xmlns:a16="http://schemas.microsoft.com/office/drawing/2014/main" id="{E6A7D123-BD7D-4DDB-A8C7-92902BEF0643}"/>
              </a:ext>
            </a:extLst>
          </p:cNvPr>
          <p:cNvGraphicFramePr>
            <a:graphicFrameLocks noChangeAspect="1"/>
          </p:cNvGraphicFramePr>
          <p:nvPr/>
        </p:nvGraphicFramePr>
        <p:xfrm>
          <a:off x="4972050" y="4032250"/>
          <a:ext cx="2540000" cy="409575"/>
        </p:xfrm>
        <a:graphic>
          <a:graphicData uri="http://schemas.openxmlformats.org/presentationml/2006/ole">
            <mc:AlternateContent xmlns:mc="http://schemas.openxmlformats.org/markup-compatibility/2006">
              <mc:Choice xmlns:v="urn:schemas-microsoft-com:vml" Requires="v">
                <p:oleObj spid="_x0000_s62028" r:id="rId28" imgW="21726525" imgH="3514725" progId="Equation.KSEE3">
                  <p:embed/>
                </p:oleObj>
              </mc:Choice>
              <mc:Fallback>
                <p:oleObj r:id="rId28" imgW="21726525" imgH="3514725" progId="Equation.KSEE3">
                  <p:embed/>
                  <p:pic>
                    <p:nvPicPr>
                      <p:cNvPr id="0" name="对象 19"/>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4972050" y="4032250"/>
                        <a:ext cx="2540000"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1457" name="对象 21">
            <a:hlinkClick r:id="" action="ppaction://ole?verb=0"/>
            <a:extLst>
              <a:ext uri="{FF2B5EF4-FFF2-40B4-BE49-F238E27FC236}">
                <a16:creationId xmlns:a16="http://schemas.microsoft.com/office/drawing/2014/main" id="{C7096E9A-F130-4EBB-AECD-B4E7E6703A92}"/>
              </a:ext>
            </a:extLst>
          </p:cNvPr>
          <p:cNvGraphicFramePr>
            <a:graphicFrameLocks noChangeAspect="1"/>
          </p:cNvGraphicFramePr>
          <p:nvPr/>
        </p:nvGraphicFramePr>
        <p:xfrm>
          <a:off x="4556125" y="3536950"/>
          <a:ext cx="914400" cy="215900"/>
        </p:xfrm>
        <a:graphic>
          <a:graphicData uri="http://schemas.openxmlformats.org/presentationml/2006/ole">
            <mc:AlternateContent xmlns:mc="http://schemas.openxmlformats.org/markup-compatibility/2006">
              <mc:Choice xmlns:v="urn:schemas-microsoft-com:vml" Requires="v">
                <p:oleObj spid="_x0000_s62029" r:id="rId30" imgW="1971675" imgH="3733800" progId="Equation.KSEE3">
                  <p:embed/>
                </p:oleObj>
              </mc:Choice>
              <mc:Fallback>
                <p:oleObj r:id="rId30" imgW="1971675" imgH="3733800" progId="Equation.KSEE3">
                  <p:embed/>
                  <p:pic>
                    <p:nvPicPr>
                      <p:cNvPr id="0" name="对象 21"/>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4556125" y="3536950"/>
                        <a:ext cx="9144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pic>
        <p:nvPicPr>
          <p:cNvPr id="61458" name="图片 22" descr="32">
            <a:extLst>
              <a:ext uri="{FF2B5EF4-FFF2-40B4-BE49-F238E27FC236}">
                <a16:creationId xmlns:a16="http://schemas.microsoft.com/office/drawing/2014/main" id="{4BE774DE-79D1-4D99-9BEE-088E59BF602B}"/>
              </a:ext>
            </a:extLst>
          </p:cNvPr>
          <p:cNvPicPr>
            <a:picLocks noChangeAspect="1"/>
          </p:cNvPicPr>
          <p:nvPr/>
        </p:nvPicPr>
        <p:blipFill>
          <a:blip r:embed="rId32">
            <a:extLst>
              <a:ext uri="{28A0092B-C50C-407E-A947-70E740481C1C}">
                <a14:useLocalDpi xmlns:a14="http://schemas.microsoft.com/office/drawing/2010/main" val="0"/>
              </a:ext>
            </a:extLst>
          </a:blip>
          <a:srcRect/>
          <a:stretch>
            <a:fillRect/>
          </a:stretch>
        </p:blipFill>
        <p:spPr bwMode="auto">
          <a:xfrm>
            <a:off x="2430463" y="4460875"/>
            <a:ext cx="6515100" cy="2327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矩形 2">
            <a:extLst>
              <a:ext uri="{FF2B5EF4-FFF2-40B4-BE49-F238E27FC236}">
                <a16:creationId xmlns:a16="http://schemas.microsoft.com/office/drawing/2014/main" id="{5227A605-F353-4F3D-971F-F609AD438233}"/>
              </a:ext>
            </a:extLst>
          </p:cNvPr>
          <p:cNvSpPr/>
          <p:nvPr/>
        </p:nvSpPr>
        <p:spPr>
          <a:xfrm>
            <a:off x="7964488" y="6237288"/>
            <a:ext cx="803275" cy="461962"/>
          </a:xfrm>
          <a:prstGeom prst="rect">
            <a:avLst/>
          </a:prstGeom>
          <a:solidFill>
            <a:schemeClr val="accent1">
              <a:lumMod val="20000"/>
              <a:lumOff val="80000"/>
            </a:schemeClr>
          </a:solidFill>
        </p:spPr>
        <p:txBody>
          <a:bodyPr wrap="none">
            <a:spAutoFit/>
          </a:bodyPr>
          <a:lstStyle/>
          <a:p>
            <a:pPr>
              <a:defRPr/>
            </a:pPr>
            <a:r>
              <a:rPr lang="zh-CN" altLang="en-US" sz="2400" b="1" dirty="0">
                <a:solidFill>
                  <a:srgbClr val="000000"/>
                </a:solidFill>
                <a:latin typeface="微软雅黑" panose="020B0503020204020204" pitchFamily="34" charset="-122"/>
                <a:ea typeface="微软雅黑" panose="020B0503020204020204" pitchFamily="34" charset="-122"/>
              </a:rPr>
              <a:t>证毕</a:t>
            </a:r>
            <a:endParaRPr lang="zh-CN" altLang="en-US" dirty="0">
              <a:latin typeface="微软雅黑" panose="020B0503020204020204" pitchFamily="34" charset="-122"/>
              <a:ea typeface="微软雅黑" panose="020B0503020204020204" pitchFamily="34" charset="-122"/>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文本框 1">
            <a:extLst>
              <a:ext uri="{FF2B5EF4-FFF2-40B4-BE49-F238E27FC236}">
                <a16:creationId xmlns:a16="http://schemas.microsoft.com/office/drawing/2014/main" id="{3C69600D-DA24-435F-BB1A-6D59621153C4}"/>
              </a:ext>
            </a:extLst>
          </p:cNvPr>
          <p:cNvSpPr txBox="1">
            <a:spLocks noChangeArrowheads="1"/>
          </p:cNvSpPr>
          <p:nvPr/>
        </p:nvSpPr>
        <p:spPr bwMode="auto">
          <a:xfrm>
            <a:off x="168275" y="122238"/>
            <a:ext cx="8912225" cy="63246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2"/>
                </a:solidFill>
                <a:latin typeface="微软雅黑" panose="020B0503020204020204" pitchFamily="34" charset="-122"/>
                <a:ea typeface="微软雅黑" panose="020B0503020204020204" pitchFamily="34" charset="-122"/>
              </a:defRPr>
            </a:lvl1pPr>
            <a:lvl2pPr marL="742950" indent="-285750">
              <a:spcBef>
                <a:spcPct val="20000"/>
              </a:spcBef>
              <a:buClr>
                <a:schemeClr val="folHlink"/>
              </a:buClr>
              <a:buSzPct val="60000"/>
              <a:buFont typeface="Wingdings" panose="05000000000000000000" pitchFamily="2" charset="2"/>
              <a:buChar char="n"/>
              <a:defRPr sz="2800">
                <a:solidFill>
                  <a:schemeClr val="tx2"/>
                </a:solidFill>
                <a:latin typeface="微软雅黑" panose="020B0503020204020204" pitchFamily="34" charset="-122"/>
                <a:ea typeface="微软雅黑" panose="020B0503020204020204" pitchFamily="34"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tx2"/>
                </a:solidFill>
                <a:latin typeface="微软雅黑" panose="020B0503020204020204" pitchFamily="34" charset="-122"/>
                <a:ea typeface="微软雅黑" panose="020B0503020204020204" pitchFamily="34" charset="-122"/>
              </a:defRPr>
            </a:lvl3pPr>
            <a:lvl4pPr marL="16002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4pPr>
            <a:lvl5pPr marL="20574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9pPr>
          </a:lstStyle>
          <a:p>
            <a:pPr>
              <a:lnSpc>
                <a:spcPct val="150000"/>
              </a:lnSpc>
              <a:spcBef>
                <a:spcPct val="0"/>
              </a:spcBef>
              <a:buClrTx/>
              <a:buSzTx/>
              <a:buFont typeface="Arial" panose="020B0604020202020204" pitchFamily="34" charset="0"/>
              <a:buNone/>
            </a:pPr>
            <a:r>
              <a:rPr lang="en-US" altLang="zh-CN" sz="2800" b="1">
                <a:solidFill>
                  <a:schemeClr val="tx1"/>
                </a:solidFill>
              </a:rPr>
              <a:t>26.1 </a:t>
            </a:r>
            <a:r>
              <a:rPr lang="zh-CN" altLang="en-US" sz="2800" b="1">
                <a:solidFill>
                  <a:schemeClr val="tx1"/>
                </a:solidFill>
              </a:rPr>
              <a:t>流网络</a:t>
            </a:r>
          </a:p>
          <a:p>
            <a:pPr>
              <a:lnSpc>
                <a:spcPct val="150000"/>
              </a:lnSpc>
              <a:spcBef>
                <a:spcPct val="0"/>
              </a:spcBef>
              <a:buClrTx/>
              <a:buSzTx/>
              <a:buFont typeface="Arial" panose="020B0604020202020204" pitchFamily="34" charset="0"/>
              <a:buNone/>
            </a:pPr>
            <a:r>
              <a:rPr lang="zh-CN" altLang="en-US" sz="2200">
                <a:solidFill>
                  <a:schemeClr val="tx1"/>
                </a:solidFill>
                <a:latin typeface="宋体" panose="02010600030101010101" pitchFamily="2" charset="-122"/>
                <a:ea typeface="宋体" panose="02010600030101010101" pitchFamily="2" charset="-122"/>
              </a:rPr>
              <a:t>  </a:t>
            </a:r>
            <a:r>
              <a:rPr lang="zh-CN" altLang="en-US" sz="2200">
                <a:solidFill>
                  <a:srgbClr val="FF0000"/>
                </a:solidFill>
              </a:rPr>
              <a:t>流网络</a:t>
            </a:r>
            <a:r>
              <a:rPr lang="zh-CN" altLang="en-US" sz="2200">
                <a:solidFill>
                  <a:schemeClr val="tx1"/>
                </a:solidFill>
              </a:rPr>
              <a:t>是一个有向图                </a:t>
            </a:r>
            <a:r>
              <a:rPr lang="zh-CN" altLang="en-US" sz="2200">
                <a:solidFill>
                  <a:schemeClr val="tx1"/>
                </a:solidFill>
                <a:latin typeface="宋体" panose="02010600030101010101" pitchFamily="2" charset="-122"/>
                <a:ea typeface="宋体" panose="02010600030101010101" pitchFamily="2" charset="-122"/>
              </a:rPr>
              <a:t>，边上定义有容量函数：                </a:t>
            </a:r>
          </a:p>
          <a:p>
            <a:pPr>
              <a:lnSpc>
                <a:spcPct val="150000"/>
              </a:lnSpc>
              <a:spcBef>
                <a:spcPct val="0"/>
              </a:spcBef>
              <a:buClrTx/>
              <a:buSzTx/>
              <a:buFont typeface="Arial" panose="020B0604020202020204" pitchFamily="34" charset="0"/>
              <a:buNone/>
            </a:pPr>
            <a:r>
              <a:rPr lang="en-US" altLang="zh-CN" sz="2200">
                <a:solidFill>
                  <a:schemeClr val="tx1"/>
                </a:solidFill>
                <a:latin typeface="宋体" panose="02010600030101010101" pitchFamily="2" charset="-122"/>
                <a:ea typeface="宋体" panose="02010600030101010101" pitchFamily="2" charset="-122"/>
              </a:rPr>
              <a:t>  (1) </a:t>
            </a:r>
            <a:r>
              <a:rPr lang="zh-CN" altLang="en-US" sz="2200">
                <a:solidFill>
                  <a:schemeClr val="tx1"/>
                </a:solidFill>
                <a:latin typeface="宋体" panose="02010600030101010101" pitchFamily="2" charset="-122"/>
                <a:ea typeface="宋体" panose="02010600030101010101" pitchFamily="2" charset="-122"/>
              </a:rPr>
              <a:t>有一个</a:t>
            </a:r>
            <a:r>
              <a:rPr lang="zh-CN" altLang="en-US" sz="2200">
                <a:solidFill>
                  <a:srgbClr val="0000FF"/>
                </a:solidFill>
              </a:rPr>
              <a:t>源节点</a:t>
            </a:r>
            <a:r>
              <a:rPr lang="en-US" altLang="zh-CN" sz="2200">
                <a:solidFill>
                  <a:srgbClr val="0000FF"/>
                </a:solidFill>
              </a:rPr>
              <a:t>s</a:t>
            </a:r>
            <a:r>
              <a:rPr lang="zh-CN" altLang="en-US" sz="2200">
                <a:solidFill>
                  <a:schemeClr val="tx1"/>
                </a:solidFill>
                <a:latin typeface="宋体" panose="02010600030101010101" pitchFamily="2" charset="-122"/>
                <a:ea typeface="宋体" panose="02010600030101010101" pitchFamily="2" charset="-122"/>
              </a:rPr>
              <a:t>和</a:t>
            </a:r>
            <a:r>
              <a:rPr lang="zh-CN" altLang="en-US" sz="2200">
                <a:solidFill>
                  <a:srgbClr val="0000FF"/>
                </a:solidFill>
              </a:rPr>
              <a:t>汇点</a:t>
            </a:r>
            <a:r>
              <a:rPr lang="en-US" altLang="zh-CN" sz="2200">
                <a:solidFill>
                  <a:srgbClr val="0000FF"/>
                </a:solidFill>
              </a:rPr>
              <a:t>t</a:t>
            </a:r>
            <a:r>
              <a:rPr lang="zh-CN" altLang="en-US" sz="2200">
                <a:solidFill>
                  <a:schemeClr val="tx1"/>
                </a:solidFill>
                <a:latin typeface="宋体" panose="02010600030101010101" pitchFamily="2" charset="-122"/>
                <a:ea typeface="宋体" panose="02010600030101010101" pitchFamily="2" charset="-122"/>
              </a:rPr>
              <a:t>；</a:t>
            </a:r>
            <a:endParaRPr lang="en-US" altLang="zh-CN" sz="2200">
              <a:solidFill>
                <a:schemeClr val="tx1"/>
              </a:solidFill>
              <a:latin typeface="宋体" panose="02010600030101010101" pitchFamily="2" charset="-122"/>
              <a:ea typeface="宋体" panose="02010600030101010101" pitchFamily="2" charset="-122"/>
            </a:endParaRPr>
          </a:p>
          <a:p>
            <a:pPr>
              <a:lnSpc>
                <a:spcPct val="150000"/>
              </a:lnSpc>
              <a:spcBef>
                <a:spcPct val="0"/>
              </a:spcBef>
              <a:buClrTx/>
              <a:buSzTx/>
              <a:buFont typeface="Arial" panose="020B0604020202020204" pitchFamily="34" charset="0"/>
              <a:buNone/>
            </a:pPr>
            <a:r>
              <a:rPr lang="en-US" altLang="zh-CN" sz="2200">
                <a:solidFill>
                  <a:schemeClr val="tx1"/>
                </a:solidFill>
                <a:latin typeface="宋体" panose="02010600030101010101" pitchFamily="2" charset="-122"/>
                <a:ea typeface="宋体" panose="02010600030101010101" pitchFamily="2" charset="-122"/>
              </a:rPr>
              <a:t>  (2) </a:t>
            </a:r>
            <a:r>
              <a:rPr lang="zh-CN" altLang="en-US" sz="2200">
                <a:solidFill>
                  <a:schemeClr val="tx1"/>
                </a:solidFill>
                <a:latin typeface="宋体" panose="02010600030101010101" pitchFamily="2" charset="-122"/>
                <a:ea typeface="宋体" panose="02010600030101010101" pitchFamily="2" charset="-122"/>
              </a:rPr>
              <a:t>有向边表示流向；</a:t>
            </a:r>
          </a:p>
          <a:p>
            <a:pPr>
              <a:lnSpc>
                <a:spcPct val="150000"/>
              </a:lnSpc>
              <a:spcBef>
                <a:spcPct val="0"/>
              </a:spcBef>
              <a:buClrTx/>
              <a:buSzTx/>
              <a:buFont typeface="Arial" panose="020B0604020202020204" pitchFamily="34" charset="0"/>
              <a:buNone/>
            </a:pPr>
            <a:r>
              <a:rPr lang="en-US" altLang="zh-CN" sz="2200">
                <a:solidFill>
                  <a:schemeClr val="tx1"/>
                </a:solidFill>
                <a:latin typeface="宋体" panose="02010600030101010101" pitchFamily="2" charset="-122"/>
                <a:ea typeface="宋体" panose="02010600030101010101" pitchFamily="2" charset="-122"/>
              </a:rPr>
              <a:t>  (3) </a:t>
            </a:r>
            <a:r>
              <a:rPr lang="zh-CN" altLang="en-US" sz="2200">
                <a:solidFill>
                  <a:schemeClr val="tx1"/>
                </a:solidFill>
                <a:latin typeface="宋体" panose="02010600030101010101" pitchFamily="2" charset="-122"/>
                <a:ea typeface="宋体" panose="02010600030101010101" pitchFamily="2" charset="-122"/>
              </a:rPr>
              <a:t>每条边        上有一个非负的</a:t>
            </a:r>
            <a:r>
              <a:rPr lang="zh-CN" altLang="en-US" sz="2200" b="1">
                <a:solidFill>
                  <a:srgbClr val="0000FF"/>
                </a:solidFill>
              </a:rPr>
              <a:t>容量值</a:t>
            </a:r>
            <a:r>
              <a:rPr lang="zh-CN" altLang="en-US" sz="2200">
                <a:solidFill>
                  <a:schemeClr val="tx1"/>
                </a:solidFill>
              </a:rPr>
              <a:t>                 </a:t>
            </a:r>
            <a:r>
              <a:rPr lang="zh-CN" altLang="en-US" sz="2200">
                <a:solidFill>
                  <a:schemeClr val="tx1"/>
                </a:solidFill>
                <a:latin typeface="宋体" panose="02010600030101010101" pitchFamily="2" charset="-122"/>
                <a:ea typeface="宋体" panose="02010600030101010101" pitchFamily="2" charset="-122"/>
              </a:rPr>
              <a:t>；</a:t>
            </a:r>
          </a:p>
          <a:p>
            <a:pPr>
              <a:lnSpc>
                <a:spcPct val="150000"/>
              </a:lnSpc>
              <a:spcBef>
                <a:spcPct val="0"/>
              </a:spcBef>
              <a:buClrTx/>
              <a:buSzTx/>
              <a:buFont typeface="Arial" panose="020B0604020202020204" pitchFamily="34" charset="0"/>
              <a:buNone/>
            </a:pPr>
            <a:r>
              <a:rPr lang="en-US" altLang="zh-CN" sz="2200">
                <a:solidFill>
                  <a:schemeClr val="tx1"/>
                </a:solidFill>
                <a:latin typeface="宋体" panose="02010600030101010101" pitchFamily="2" charset="-122"/>
                <a:ea typeface="宋体" panose="02010600030101010101" pitchFamily="2" charset="-122"/>
              </a:rPr>
              <a:t>      </a:t>
            </a:r>
            <a:r>
              <a:rPr lang="zh-CN" altLang="en-US" sz="2200">
                <a:solidFill>
                  <a:schemeClr val="tx1"/>
                </a:solidFill>
                <a:latin typeface="宋体" panose="02010600030101010101" pitchFamily="2" charset="-122"/>
                <a:ea typeface="宋体" panose="02010600030101010101" pitchFamily="2" charset="-122"/>
              </a:rPr>
              <a:t>如果         ，为方便起见，定义          ；</a:t>
            </a:r>
            <a:r>
              <a:rPr lang="en-US" altLang="zh-CN" sz="2200">
                <a:solidFill>
                  <a:schemeClr val="tx1"/>
                </a:solidFill>
                <a:latin typeface="宋体" panose="02010600030101010101" pitchFamily="2" charset="-122"/>
                <a:ea typeface="宋体" panose="02010600030101010101" pitchFamily="2" charset="-122"/>
              </a:rPr>
              <a:t>   </a:t>
            </a:r>
          </a:p>
          <a:p>
            <a:pPr>
              <a:lnSpc>
                <a:spcPct val="150000"/>
              </a:lnSpc>
              <a:spcBef>
                <a:spcPct val="0"/>
              </a:spcBef>
              <a:buClrTx/>
              <a:buSzTx/>
              <a:buFont typeface="Arial" panose="020B0604020202020204" pitchFamily="34" charset="0"/>
              <a:buNone/>
            </a:pPr>
            <a:r>
              <a:rPr lang="en-US" altLang="zh-CN" sz="2200">
                <a:solidFill>
                  <a:schemeClr val="tx1"/>
                </a:solidFill>
                <a:latin typeface="宋体" panose="02010600030101010101" pitchFamily="2" charset="-122"/>
                <a:ea typeface="宋体" panose="02010600030101010101" pitchFamily="2" charset="-122"/>
              </a:rPr>
              <a:t>  (4) </a:t>
            </a:r>
            <a:r>
              <a:rPr lang="zh-CN" altLang="en-US" sz="2200">
                <a:solidFill>
                  <a:schemeClr val="tx1"/>
                </a:solidFill>
                <a:latin typeface="宋体" panose="02010600030101010101" pitchFamily="2" charset="-122"/>
                <a:ea typeface="宋体" panose="02010600030101010101" pitchFamily="2" charset="-122"/>
              </a:rPr>
              <a:t>如果边集合</a:t>
            </a:r>
            <a:r>
              <a:rPr lang="en-US" altLang="zh-CN" sz="2200">
                <a:solidFill>
                  <a:schemeClr val="tx1"/>
                </a:solidFill>
                <a:latin typeface="宋体" panose="02010600030101010101" pitchFamily="2" charset="-122"/>
                <a:ea typeface="宋体" panose="02010600030101010101" pitchFamily="2" charset="-122"/>
              </a:rPr>
              <a:t>E</a:t>
            </a:r>
            <a:r>
              <a:rPr lang="zh-CN" altLang="en-US" sz="2200">
                <a:solidFill>
                  <a:schemeClr val="tx1"/>
                </a:solidFill>
                <a:latin typeface="宋体" panose="02010600030101010101" pitchFamily="2" charset="-122"/>
                <a:ea typeface="宋体" panose="02010600030101010101" pitchFamily="2" charset="-122"/>
              </a:rPr>
              <a:t>中包含边     ，则图中不包含其反向边     ；</a:t>
            </a:r>
          </a:p>
          <a:p>
            <a:pPr>
              <a:lnSpc>
                <a:spcPct val="150000"/>
              </a:lnSpc>
              <a:spcBef>
                <a:spcPct val="0"/>
              </a:spcBef>
              <a:buClrTx/>
              <a:buSzTx/>
              <a:buFont typeface="Arial" panose="020B0604020202020204" pitchFamily="34" charset="0"/>
              <a:buNone/>
            </a:pPr>
            <a:r>
              <a:rPr lang="en-US" altLang="zh-CN" sz="2200">
                <a:solidFill>
                  <a:schemeClr val="tx1"/>
                </a:solidFill>
                <a:latin typeface="宋体" panose="02010600030101010101" pitchFamily="2" charset="-122"/>
                <a:ea typeface="宋体" panose="02010600030101010101" pitchFamily="2" charset="-122"/>
              </a:rPr>
              <a:t>  (5) </a:t>
            </a:r>
            <a:r>
              <a:rPr lang="zh-CN" altLang="en-US" sz="2200">
                <a:solidFill>
                  <a:schemeClr val="tx1"/>
                </a:solidFill>
                <a:latin typeface="宋体" panose="02010600030101010101" pitchFamily="2" charset="-122"/>
                <a:ea typeface="宋体" panose="02010600030101010101" pitchFamily="2" charset="-122"/>
              </a:rPr>
              <a:t>图中不允许有自循环；</a:t>
            </a:r>
          </a:p>
          <a:p>
            <a:pPr>
              <a:lnSpc>
                <a:spcPct val="150000"/>
              </a:lnSpc>
              <a:spcBef>
                <a:spcPct val="0"/>
              </a:spcBef>
              <a:buClrTx/>
              <a:buSzTx/>
              <a:buFont typeface="Arial" panose="020B0604020202020204" pitchFamily="34" charset="0"/>
              <a:buNone/>
            </a:pPr>
            <a:r>
              <a:rPr lang="en-US" altLang="zh-CN" sz="2200">
                <a:solidFill>
                  <a:schemeClr val="tx1"/>
                </a:solidFill>
                <a:latin typeface="宋体" panose="02010600030101010101" pitchFamily="2" charset="-122"/>
                <a:ea typeface="宋体" panose="02010600030101010101" pitchFamily="2" charset="-122"/>
              </a:rPr>
              <a:t>  (6) </a:t>
            </a:r>
            <a:r>
              <a:rPr lang="zh-CN" altLang="en-US" sz="2200">
                <a:solidFill>
                  <a:srgbClr val="0000FF"/>
                </a:solidFill>
              </a:rPr>
              <a:t>流网络是连通图</a:t>
            </a:r>
            <a:r>
              <a:rPr lang="zh-CN" altLang="en-US" sz="2200">
                <a:solidFill>
                  <a:schemeClr val="tx1"/>
                </a:solidFill>
                <a:latin typeface="宋体" panose="02010600030101010101" pitchFamily="2" charset="-122"/>
                <a:ea typeface="宋体" panose="02010600030101010101" pitchFamily="2" charset="-122"/>
              </a:rPr>
              <a:t>，每个结点都在从</a:t>
            </a:r>
            <a:r>
              <a:rPr lang="en-US" altLang="zh-CN" sz="2200">
                <a:solidFill>
                  <a:schemeClr val="tx1"/>
                </a:solidFill>
                <a:latin typeface="宋体" panose="02010600030101010101" pitchFamily="2" charset="-122"/>
                <a:ea typeface="宋体" panose="02010600030101010101" pitchFamily="2" charset="-122"/>
              </a:rPr>
              <a:t>s</a:t>
            </a:r>
            <a:r>
              <a:rPr lang="zh-CN" altLang="en-US" sz="2200">
                <a:solidFill>
                  <a:schemeClr val="tx1"/>
                </a:solidFill>
                <a:latin typeface="宋体" panose="02010600030101010101" pitchFamily="2" charset="-122"/>
                <a:ea typeface="宋体" panose="02010600030101010101" pitchFamily="2" charset="-122"/>
              </a:rPr>
              <a:t>到</a:t>
            </a:r>
            <a:r>
              <a:rPr lang="en-US" altLang="zh-CN" sz="2200">
                <a:solidFill>
                  <a:schemeClr val="tx1"/>
                </a:solidFill>
                <a:latin typeface="宋体" panose="02010600030101010101" pitchFamily="2" charset="-122"/>
                <a:ea typeface="宋体" panose="02010600030101010101" pitchFamily="2" charset="-122"/>
              </a:rPr>
              <a:t>t</a:t>
            </a:r>
            <a:r>
              <a:rPr lang="zh-CN" altLang="en-US" sz="2200">
                <a:solidFill>
                  <a:schemeClr val="tx1"/>
                </a:solidFill>
                <a:latin typeface="宋体" panose="02010600030101010101" pitchFamily="2" charset="-122"/>
                <a:ea typeface="宋体" panose="02010600030101010101" pitchFamily="2" charset="-122"/>
              </a:rPr>
              <a:t>的某条路径上；</a:t>
            </a:r>
          </a:p>
          <a:p>
            <a:pPr>
              <a:lnSpc>
                <a:spcPct val="150000"/>
              </a:lnSpc>
              <a:spcBef>
                <a:spcPct val="0"/>
              </a:spcBef>
              <a:buClrTx/>
              <a:buSzTx/>
              <a:buFont typeface="Arial" panose="020B0604020202020204" pitchFamily="34" charset="0"/>
              <a:buNone/>
            </a:pPr>
            <a:r>
              <a:rPr lang="en-US" altLang="zh-CN" sz="2200">
                <a:solidFill>
                  <a:schemeClr val="tx1"/>
                </a:solidFill>
                <a:latin typeface="宋体" panose="02010600030101010101" pitchFamily="2" charset="-122"/>
                <a:ea typeface="宋体" panose="02010600030101010101" pitchFamily="2" charset="-122"/>
              </a:rPr>
              <a:t>  (7) </a:t>
            </a:r>
            <a:r>
              <a:rPr lang="zh-CN" altLang="en-US" sz="2200">
                <a:solidFill>
                  <a:schemeClr val="tx1"/>
                </a:solidFill>
                <a:latin typeface="宋体" panose="02010600030101010101" pitchFamily="2" charset="-122"/>
                <a:ea typeface="宋体" panose="02010600030101010101" pitchFamily="2" charset="-122"/>
              </a:rPr>
              <a:t>除源结点外，每个结点至少有一条流入的边；</a:t>
            </a:r>
            <a:endParaRPr lang="en-US" altLang="zh-CN" sz="2200">
              <a:solidFill>
                <a:schemeClr val="tx1"/>
              </a:solidFill>
              <a:latin typeface="宋体" panose="02010600030101010101" pitchFamily="2" charset="-122"/>
              <a:ea typeface="宋体" panose="02010600030101010101" pitchFamily="2" charset="-122"/>
            </a:endParaRPr>
          </a:p>
          <a:p>
            <a:pPr>
              <a:lnSpc>
                <a:spcPct val="150000"/>
              </a:lnSpc>
              <a:spcBef>
                <a:spcPct val="0"/>
              </a:spcBef>
              <a:buClrTx/>
              <a:buSzTx/>
              <a:buFont typeface="Arial" panose="020B0604020202020204" pitchFamily="34" charset="0"/>
              <a:buNone/>
            </a:pPr>
            <a:r>
              <a:rPr lang="en-US" altLang="zh-CN" sz="2200">
                <a:solidFill>
                  <a:schemeClr val="tx1"/>
                </a:solidFill>
                <a:latin typeface="宋体" panose="02010600030101010101" pitchFamily="2" charset="-122"/>
                <a:ea typeface="宋体" panose="02010600030101010101" pitchFamily="2" charset="-122"/>
              </a:rPr>
              <a:t>  (8) </a:t>
            </a:r>
            <a:r>
              <a:rPr lang="zh-CN" altLang="en-US" sz="2200">
                <a:solidFill>
                  <a:schemeClr val="tx1"/>
                </a:solidFill>
                <a:latin typeface="宋体" panose="02010600030101010101" pitchFamily="2" charset="-122"/>
                <a:ea typeface="宋体" panose="02010600030101010101" pitchFamily="2" charset="-122"/>
              </a:rPr>
              <a:t>除汇点外，每个结点至少有一条流出的边；</a:t>
            </a:r>
            <a:endParaRPr lang="en-US" altLang="zh-CN" sz="2200">
              <a:solidFill>
                <a:schemeClr val="tx1"/>
              </a:solidFill>
              <a:latin typeface="宋体" panose="02010600030101010101" pitchFamily="2" charset="-122"/>
              <a:ea typeface="宋体" panose="02010600030101010101" pitchFamily="2" charset="-122"/>
            </a:endParaRPr>
          </a:p>
          <a:p>
            <a:pPr>
              <a:lnSpc>
                <a:spcPct val="150000"/>
              </a:lnSpc>
              <a:spcBef>
                <a:spcPct val="0"/>
              </a:spcBef>
              <a:buClrTx/>
              <a:buSzTx/>
              <a:buFont typeface="Arial" panose="020B0604020202020204" pitchFamily="34" charset="0"/>
              <a:buNone/>
            </a:pPr>
            <a:r>
              <a:rPr lang="en-US" altLang="zh-CN" sz="2200">
                <a:solidFill>
                  <a:schemeClr val="tx1"/>
                </a:solidFill>
                <a:latin typeface="宋体" panose="02010600030101010101" pitchFamily="2" charset="-122"/>
                <a:ea typeface="宋体" panose="02010600030101010101" pitchFamily="2" charset="-122"/>
              </a:rPr>
              <a:t>  (9)  </a:t>
            </a:r>
          </a:p>
        </p:txBody>
      </p:sp>
      <p:graphicFrame>
        <p:nvGraphicFramePr>
          <p:cNvPr id="12291" name="对象 13">
            <a:extLst>
              <a:ext uri="{FF2B5EF4-FFF2-40B4-BE49-F238E27FC236}">
                <a16:creationId xmlns:a16="http://schemas.microsoft.com/office/drawing/2014/main" id="{DC46284F-B9D2-4768-97E8-0F215A9EE169}"/>
              </a:ext>
            </a:extLst>
          </p:cNvPr>
          <p:cNvGraphicFramePr>
            <a:graphicFrameLocks noChangeAspect="1"/>
          </p:cNvGraphicFramePr>
          <p:nvPr/>
        </p:nvGraphicFramePr>
        <p:xfrm>
          <a:off x="3059113" y="884238"/>
          <a:ext cx="1330325" cy="417512"/>
        </p:xfrm>
        <a:graphic>
          <a:graphicData uri="http://schemas.openxmlformats.org/presentationml/2006/ole">
            <mc:AlternateContent xmlns:mc="http://schemas.openxmlformats.org/markup-compatibility/2006">
              <mc:Choice xmlns:v="urn:schemas-microsoft-com:vml" Requires="v">
                <p:oleObj spid="_x0000_s12625" r:id="rId3" imgW="11849100" imgH="3514725" progId="Equation.3">
                  <p:embed/>
                </p:oleObj>
              </mc:Choice>
              <mc:Fallback>
                <p:oleObj r:id="rId3" imgW="11849100" imgH="3514725" progId="Equation.3">
                  <p:embed/>
                  <p:pic>
                    <p:nvPicPr>
                      <p:cNvPr id="0" name="对象 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59113" y="884238"/>
                        <a:ext cx="1330325" cy="417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292" name="对象 16">
            <a:extLst>
              <a:ext uri="{FF2B5EF4-FFF2-40B4-BE49-F238E27FC236}">
                <a16:creationId xmlns:a16="http://schemas.microsoft.com/office/drawing/2014/main" id="{B585DC42-3C67-45B7-88A7-23257382ACB5}"/>
              </a:ext>
            </a:extLst>
          </p:cNvPr>
          <p:cNvGraphicFramePr>
            <a:graphicFrameLocks noChangeAspect="1"/>
          </p:cNvGraphicFramePr>
          <p:nvPr/>
        </p:nvGraphicFramePr>
        <p:xfrm>
          <a:off x="5842000" y="2395538"/>
          <a:ext cx="1425575" cy="409575"/>
        </p:xfrm>
        <a:graphic>
          <a:graphicData uri="http://schemas.openxmlformats.org/presentationml/2006/ole">
            <mc:AlternateContent xmlns:mc="http://schemas.openxmlformats.org/markup-compatibility/2006">
              <mc:Choice xmlns:v="urn:schemas-microsoft-com:vml" Requires="v">
                <p:oleObj spid="_x0000_s12626" r:id="rId5" imgW="11191875" imgH="3514725" progId="Equation.KSEE3">
                  <p:embed/>
                </p:oleObj>
              </mc:Choice>
              <mc:Fallback>
                <p:oleObj r:id="rId5" imgW="11191875" imgH="3514725" progId="Equation.KSEE3">
                  <p:embed/>
                  <p:pic>
                    <p:nvPicPr>
                      <p:cNvPr id="0" name="对象 1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42000" y="2395538"/>
                        <a:ext cx="1425575"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293" name="对象 18">
            <a:hlinkClick r:id="" action="ppaction://ole?verb=0"/>
            <a:extLst>
              <a:ext uri="{FF2B5EF4-FFF2-40B4-BE49-F238E27FC236}">
                <a16:creationId xmlns:a16="http://schemas.microsoft.com/office/drawing/2014/main" id="{69FA1FBD-C337-425A-9BFB-B8EBC3187577}"/>
              </a:ext>
            </a:extLst>
          </p:cNvPr>
          <p:cNvGraphicFramePr>
            <a:graphicFrameLocks noChangeAspect="1"/>
          </p:cNvGraphicFramePr>
          <p:nvPr/>
        </p:nvGraphicFramePr>
        <p:xfrm>
          <a:off x="1935163" y="2395538"/>
          <a:ext cx="1146175" cy="382587"/>
        </p:xfrm>
        <a:graphic>
          <a:graphicData uri="http://schemas.openxmlformats.org/presentationml/2006/ole">
            <mc:AlternateContent xmlns:mc="http://schemas.openxmlformats.org/markup-compatibility/2006">
              <mc:Choice xmlns:v="urn:schemas-microsoft-com:vml" Requires="v">
                <p:oleObj spid="_x0000_s12627" r:id="rId7" imgW="10534650" imgH="3514725" progId="Equation.KSEE3">
                  <p:embed/>
                </p:oleObj>
              </mc:Choice>
              <mc:Fallback>
                <p:oleObj r:id="rId7" imgW="10534650" imgH="3514725" progId="Equation.KSEE3">
                  <p:embed/>
                  <p:pic>
                    <p:nvPicPr>
                      <p:cNvPr id="0" name="对象 1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935163" y="2395538"/>
                        <a:ext cx="1146175" cy="382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294" name="对象 19">
            <a:hlinkClick r:id="" action="ppaction://ole?verb=0"/>
            <a:extLst>
              <a:ext uri="{FF2B5EF4-FFF2-40B4-BE49-F238E27FC236}">
                <a16:creationId xmlns:a16="http://schemas.microsoft.com/office/drawing/2014/main" id="{CB5934AB-17ED-446E-801B-064EBF68DDE7}"/>
              </a:ext>
            </a:extLst>
          </p:cNvPr>
          <p:cNvGraphicFramePr>
            <a:graphicFrameLocks noChangeAspect="1"/>
          </p:cNvGraphicFramePr>
          <p:nvPr/>
        </p:nvGraphicFramePr>
        <p:xfrm>
          <a:off x="7280275" y="884238"/>
          <a:ext cx="1828800" cy="395287"/>
        </p:xfrm>
        <a:graphic>
          <a:graphicData uri="http://schemas.openxmlformats.org/presentationml/2006/ole">
            <mc:AlternateContent xmlns:mc="http://schemas.openxmlformats.org/markup-compatibility/2006">
              <mc:Choice xmlns:v="urn:schemas-microsoft-com:vml" Requires="v">
                <p:oleObj spid="_x0000_s12628" r:id="rId9" imgW="18211800" imgH="3952875" progId="Equation.KSEE3">
                  <p:embed/>
                </p:oleObj>
              </mc:Choice>
              <mc:Fallback>
                <p:oleObj r:id="rId9" imgW="18211800" imgH="3952875" progId="Equation.KSEE3">
                  <p:embed/>
                  <p:pic>
                    <p:nvPicPr>
                      <p:cNvPr id="0" name="对象 1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280275" y="884238"/>
                        <a:ext cx="1828800" cy="395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295" name="对象 20">
            <a:hlinkClick r:id="" action="ppaction://ole?verb=0"/>
            <a:extLst>
              <a:ext uri="{FF2B5EF4-FFF2-40B4-BE49-F238E27FC236}">
                <a16:creationId xmlns:a16="http://schemas.microsoft.com/office/drawing/2014/main" id="{05117451-0E85-42E4-8873-641FCA005EF4}"/>
              </a:ext>
            </a:extLst>
          </p:cNvPr>
          <p:cNvGraphicFramePr>
            <a:graphicFrameLocks noChangeAspect="1"/>
          </p:cNvGraphicFramePr>
          <p:nvPr/>
        </p:nvGraphicFramePr>
        <p:xfrm>
          <a:off x="3767138" y="3379788"/>
          <a:ext cx="720725" cy="409575"/>
        </p:xfrm>
        <a:graphic>
          <a:graphicData uri="http://schemas.openxmlformats.org/presentationml/2006/ole">
            <mc:AlternateContent xmlns:mc="http://schemas.openxmlformats.org/markup-compatibility/2006">
              <mc:Choice xmlns:v="urn:schemas-microsoft-com:vml" Requires="v">
                <p:oleObj spid="_x0000_s12629" r:id="rId11" imgW="6143625" imgH="3514725" progId="Equation.KSEE3">
                  <p:embed/>
                </p:oleObj>
              </mc:Choice>
              <mc:Fallback>
                <p:oleObj r:id="rId11" imgW="6143625" imgH="3514725" progId="Equation.KSEE3">
                  <p:embed/>
                  <p:pic>
                    <p:nvPicPr>
                      <p:cNvPr id="0" name="对象 20"/>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767138" y="3379788"/>
                        <a:ext cx="720725"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296" name="对象 21">
            <a:hlinkClick r:id="" action="ppaction://ole?verb=0"/>
            <a:extLst>
              <a:ext uri="{FF2B5EF4-FFF2-40B4-BE49-F238E27FC236}">
                <a16:creationId xmlns:a16="http://schemas.microsoft.com/office/drawing/2014/main" id="{47E4B079-47E2-4940-B945-FA09B3DE9507}"/>
              </a:ext>
            </a:extLst>
          </p:cNvPr>
          <p:cNvGraphicFramePr>
            <a:graphicFrameLocks noChangeAspect="1"/>
          </p:cNvGraphicFramePr>
          <p:nvPr/>
        </p:nvGraphicFramePr>
        <p:xfrm>
          <a:off x="7550150" y="3376613"/>
          <a:ext cx="725488" cy="412750"/>
        </p:xfrm>
        <a:graphic>
          <a:graphicData uri="http://schemas.openxmlformats.org/presentationml/2006/ole">
            <mc:AlternateContent xmlns:mc="http://schemas.openxmlformats.org/markup-compatibility/2006">
              <mc:Choice xmlns:v="urn:schemas-microsoft-com:vml" Requires="v">
                <p:oleObj spid="_x0000_s12630" r:id="rId13" imgW="6143625" imgH="3514725" progId="Equation.KSEE3">
                  <p:embed/>
                </p:oleObj>
              </mc:Choice>
              <mc:Fallback>
                <p:oleObj r:id="rId13" imgW="6143625" imgH="3514725" progId="Equation.KSEE3">
                  <p:embed/>
                  <p:pic>
                    <p:nvPicPr>
                      <p:cNvPr id="0" name="对象 21"/>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550150" y="3376613"/>
                        <a:ext cx="725488" cy="41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297" name="对象 23">
            <a:hlinkClick r:id="" action="ppaction://ole?verb=0"/>
            <a:extLst>
              <a:ext uri="{FF2B5EF4-FFF2-40B4-BE49-F238E27FC236}">
                <a16:creationId xmlns:a16="http://schemas.microsoft.com/office/drawing/2014/main" id="{F7F75BD3-1547-4074-8014-3C358A9DB8DF}"/>
              </a:ext>
            </a:extLst>
          </p:cNvPr>
          <p:cNvGraphicFramePr>
            <a:graphicFrameLocks noChangeAspect="1"/>
          </p:cNvGraphicFramePr>
          <p:nvPr/>
        </p:nvGraphicFramePr>
        <p:xfrm>
          <a:off x="1763713" y="2903538"/>
          <a:ext cx="1143000" cy="381000"/>
        </p:xfrm>
        <a:graphic>
          <a:graphicData uri="http://schemas.openxmlformats.org/presentationml/2006/ole">
            <mc:AlternateContent xmlns:mc="http://schemas.openxmlformats.org/markup-compatibility/2006">
              <mc:Choice xmlns:v="urn:schemas-microsoft-com:vml" Requires="v">
                <p:oleObj spid="_x0000_s12631" r:id="rId15" imgW="10534650" imgH="3514725" progId="Equation.KSEE3">
                  <p:embed/>
                </p:oleObj>
              </mc:Choice>
              <mc:Fallback>
                <p:oleObj r:id="rId15" imgW="10534650" imgH="3514725" progId="Equation.KSEE3">
                  <p:embed/>
                  <p:pic>
                    <p:nvPicPr>
                      <p:cNvPr id="0" name="对象 23"/>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763713" y="2903538"/>
                        <a:ext cx="1143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298" name="对象 25">
            <a:extLst>
              <a:ext uri="{FF2B5EF4-FFF2-40B4-BE49-F238E27FC236}">
                <a16:creationId xmlns:a16="http://schemas.microsoft.com/office/drawing/2014/main" id="{21DEF475-499B-4755-B71B-BC8557954B16}"/>
              </a:ext>
            </a:extLst>
          </p:cNvPr>
          <p:cNvGraphicFramePr>
            <a:graphicFrameLocks noChangeAspect="1"/>
          </p:cNvGraphicFramePr>
          <p:nvPr/>
        </p:nvGraphicFramePr>
        <p:xfrm>
          <a:off x="5489575" y="2924175"/>
          <a:ext cx="1268413" cy="381000"/>
        </p:xfrm>
        <a:graphic>
          <a:graphicData uri="http://schemas.openxmlformats.org/presentationml/2006/ole">
            <mc:AlternateContent xmlns:mc="http://schemas.openxmlformats.org/markup-compatibility/2006">
              <mc:Choice xmlns:v="urn:schemas-microsoft-com:vml" Requires="v">
                <p:oleObj spid="_x0000_s12632" r:id="rId17" imgW="11191875" imgH="3514725" progId="Equation.KSEE3">
                  <p:embed/>
                </p:oleObj>
              </mc:Choice>
              <mc:Fallback>
                <p:oleObj r:id="rId17" imgW="11191875" imgH="3514725" progId="Equation.KSEE3">
                  <p:embed/>
                  <p:pic>
                    <p:nvPicPr>
                      <p:cNvPr id="0" name="对象 25"/>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489575" y="2924175"/>
                        <a:ext cx="1268413"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299" name="对象 29">
            <a:hlinkClick r:id="" action="ppaction://ole?verb=0"/>
            <a:extLst>
              <a:ext uri="{FF2B5EF4-FFF2-40B4-BE49-F238E27FC236}">
                <a16:creationId xmlns:a16="http://schemas.microsoft.com/office/drawing/2014/main" id="{07D9D2EB-4490-4E2A-873F-EBD552928C37}"/>
              </a:ext>
            </a:extLst>
          </p:cNvPr>
          <p:cNvGraphicFramePr>
            <a:graphicFrameLocks noChangeAspect="1"/>
          </p:cNvGraphicFramePr>
          <p:nvPr/>
        </p:nvGraphicFramePr>
        <p:xfrm>
          <a:off x="1116013" y="5949950"/>
          <a:ext cx="1349375" cy="379413"/>
        </p:xfrm>
        <a:graphic>
          <a:graphicData uri="http://schemas.openxmlformats.org/presentationml/2006/ole">
            <mc:AlternateContent xmlns:mc="http://schemas.openxmlformats.org/markup-compatibility/2006">
              <mc:Choice xmlns:v="urn:schemas-microsoft-com:vml" Requires="v">
                <p:oleObj spid="_x0000_s12633" r:id="rId19" imgW="12506325" imgH="3514725" progId="Equation.3">
                  <p:embed/>
                </p:oleObj>
              </mc:Choice>
              <mc:Fallback>
                <p:oleObj r:id="rId19" imgW="12506325" imgH="3514725" progId="Equation.3">
                  <p:embed/>
                  <p:pic>
                    <p:nvPicPr>
                      <p:cNvPr id="0" name="对象 29"/>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116013" y="5949950"/>
                        <a:ext cx="1349375" cy="379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12300" name="图片 1">
            <a:extLst>
              <a:ext uri="{FF2B5EF4-FFF2-40B4-BE49-F238E27FC236}">
                <a16:creationId xmlns:a16="http://schemas.microsoft.com/office/drawing/2014/main" id="{229712FE-F705-4352-B6B0-3D51D805CEBB}"/>
              </a:ext>
            </a:extLst>
          </p:cNvPr>
          <p:cNvPicPr>
            <a:picLocks noChangeAspect="1"/>
          </p:cNvPicPr>
          <p:nvPr/>
        </p:nvPicPr>
        <p:blipFill>
          <a:blip r:embed="rId21">
            <a:extLst>
              <a:ext uri="{28A0092B-C50C-407E-A947-70E740481C1C}">
                <a14:useLocalDpi xmlns:a14="http://schemas.microsoft.com/office/drawing/2010/main" val="0"/>
              </a:ext>
            </a:extLst>
          </a:blip>
          <a:srcRect/>
          <a:stretch>
            <a:fillRect/>
          </a:stretch>
        </p:blipFill>
        <p:spPr bwMode="auto">
          <a:xfrm>
            <a:off x="6580188" y="4991100"/>
            <a:ext cx="2500312" cy="157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文本框 1">
            <a:extLst>
              <a:ext uri="{FF2B5EF4-FFF2-40B4-BE49-F238E27FC236}">
                <a16:creationId xmlns:a16="http://schemas.microsoft.com/office/drawing/2014/main" id="{9789B6C5-4944-46E1-9708-4BA865598D35}"/>
              </a:ext>
            </a:extLst>
          </p:cNvPr>
          <p:cNvSpPr txBox="1">
            <a:spLocks noChangeArrowheads="1"/>
          </p:cNvSpPr>
          <p:nvPr/>
        </p:nvSpPr>
        <p:spPr bwMode="auto">
          <a:xfrm>
            <a:off x="246063" y="2708275"/>
            <a:ext cx="9005887" cy="157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2"/>
                </a:solidFill>
                <a:latin typeface="微软雅黑" panose="020B0503020204020204" pitchFamily="34" charset="-122"/>
                <a:ea typeface="微软雅黑" panose="020B0503020204020204" pitchFamily="34" charset="-122"/>
              </a:defRPr>
            </a:lvl1pPr>
            <a:lvl2pPr marL="742950" indent="-285750">
              <a:spcBef>
                <a:spcPct val="20000"/>
              </a:spcBef>
              <a:buClr>
                <a:schemeClr val="folHlink"/>
              </a:buClr>
              <a:buSzPct val="60000"/>
              <a:buFont typeface="Wingdings" panose="05000000000000000000" pitchFamily="2" charset="2"/>
              <a:buChar char="n"/>
              <a:defRPr sz="2800">
                <a:solidFill>
                  <a:schemeClr val="tx2"/>
                </a:solidFill>
                <a:latin typeface="微软雅黑" panose="020B0503020204020204" pitchFamily="34" charset="-122"/>
                <a:ea typeface="微软雅黑" panose="020B0503020204020204" pitchFamily="34"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tx2"/>
                </a:solidFill>
                <a:latin typeface="微软雅黑" panose="020B0503020204020204" pitchFamily="34" charset="-122"/>
                <a:ea typeface="微软雅黑" panose="020B0503020204020204" pitchFamily="34" charset="-122"/>
              </a:defRPr>
            </a:lvl3pPr>
            <a:lvl4pPr marL="16002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4pPr>
            <a:lvl5pPr marL="20574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9pPr>
          </a:lstStyle>
          <a:p>
            <a:pPr>
              <a:lnSpc>
                <a:spcPct val="200000"/>
              </a:lnSpc>
              <a:spcBef>
                <a:spcPct val="0"/>
              </a:spcBef>
              <a:buClrTx/>
              <a:buSzTx/>
              <a:buFont typeface="Arial" panose="020B0604020202020204" pitchFamily="34" charset="0"/>
              <a:buNone/>
            </a:pPr>
            <a:r>
              <a:rPr lang="en-US" altLang="zh-CN" sz="2400" b="1">
                <a:solidFill>
                  <a:schemeClr val="tx1"/>
                </a:solidFill>
              </a:rPr>
              <a:t>(3)→(1)</a:t>
            </a:r>
            <a:r>
              <a:rPr lang="zh-CN" altLang="en-US" sz="2400" b="1">
                <a:solidFill>
                  <a:schemeClr val="tx1"/>
                </a:solidFill>
              </a:rPr>
              <a:t>证明</a:t>
            </a:r>
            <a:r>
              <a:rPr lang="zh-CN" altLang="en-US" sz="2400">
                <a:solidFill>
                  <a:schemeClr val="tx1"/>
                </a:solidFill>
                <a:latin typeface="宋体" panose="02010600030101010101" pitchFamily="2" charset="-122"/>
                <a:ea typeface="宋体" panose="02010600030101010101" pitchFamily="2" charset="-122"/>
              </a:rPr>
              <a:t>：</a:t>
            </a:r>
            <a:r>
              <a:rPr lang="zh-CN" altLang="en-US" sz="2400">
                <a:solidFill>
                  <a:schemeClr val="tx1"/>
                </a:solidFill>
              </a:rPr>
              <a:t>根据推论</a:t>
            </a:r>
            <a:r>
              <a:rPr lang="en-US" altLang="zh-CN" sz="2400">
                <a:solidFill>
                  <a:schemeClr val="tx1"/>
                </a:solidFill>
              </a:rPr>
              <a:t>26.5</a:t>
            </a:r>
            <a:r>
              <a:rPr lang="zh-CN" altLang="en-US" sz="2400">
                <a:solidFill>
                  <a:schemeClr val="tx1"/>
                </a:solidFill>
              </a:rPr>
              <a:t>，对于所有切割</a:t>
            </a:r>
            <a:r>
              <a:rPr lang="en-US" altLang="zh-CN" sz="2400">
                <a:solidFill>
                  <a:schemeClr val="tx1"/>
                </a:solidFill>
              </a:rPr>
              <a:t>(S,T)</a:t>
            </a:r>
            <a:r>
              <a:rPr lang="zh-CN" altLang="en-US" sz="2400">
                <a:solidFill>
                  <a:schemeClr val="tx1"/>
                </a:solidFill>
              </a:rPr>
              <a:t>，</a:t>
            </a:r>
            <a:r>
              <a:rPr lang="en-US" altLang="zh-CN" sz="2400">
                <a:solidFill>
                  <a:schemeClr val="tx1"/>
                </a:solidFill>
              </a:rPr>
              <a:t>                </a:t>
            </a:r>
            <a:r>
              <a:rPr lang="zh-CN" altLang="en-US" sz="2400">
                <a:solidFill>
                  <a:schemeClr val="tx1"/>
                </a:solidFill>
                <a:latin typeface="宋体" panose="02010600030101010101" pitchFamily="2" charset="-122"/>
                <a:ea typeface="宋体" panose="02010600030101010101" pitchFamily="2" charset="-122"/>
              </a:rPr>
              <a:t>。 </a:t>
            </a:r>
            <a:endParaRPr lang="en-US" altLang="zh-CN" sz="2400">
              <a:solidFill>
                <a:schemeClr val="tx1"/>
              </a:solidFill>
              <a:latin typeface="宋体" panose="02010600030101010101" pitchFamily="2" charset="-122"/>
              <a:ea typeface="宋体" panose="02010600030101010101" pitchFamily="2" charset="-122"/>
            </a:endParaRPr>
          </a:p>
          <a:p>
            <a:pPr>
              <a:lnSpc>
                <a:spcPct val="200000"/>
              </a:lnSpc>
              <a:spcBef>
                <a:spcPct val="0"/>
              </a:spcBef>
              <a:buClrTx/>
              <a:buSzTx/>
              <a:buFont typeface="Arial" panose="020B0604020202020204" pitchFamily="34" charset="0"/>
              <a:buNone/>
            </a:pPr>
            <a:r>
              <a:rPr lang="en-US" altLang="zh-CN" sz="2400">
                <a:solidFill>
                  <a:schemeClr val="tx1"/>
                </a:solidFill>
                <a:latin typeface="宋体" panose="02010600030101010101" pitchFamily="2" charset="-122"/>
                <a:ea typeface="宋体" panose="02010600030101010101" pitchFamily="2" charset="-122"/>
              </a:rPr>
              <a:t>              </a:t>
            </a:r>
            <a:r>
              <a:rPr lang="zh-CN" altLang="en-US" sz="2400">
                <a:solidFill>
                  <a:schemeClr val="tx1"/>
                </a:solidFill>
              </a:rPr>
              <a:t>因此，                   意味着</a:t>
            </a:r>
            <a:r>
              <a:rPr lang="en-US" altLang="zh-CN" sz="2400">
                <a:solidFill>
                  <a:schemeClr val="tx1"/>
                </a:solidFill>
              </a:rPr>
              <a:t>f</a:t>
            </a:r>
            <a:r>
              <a:rPr lang="zh-CN" altLang="en-US" sz="2400">
                <a:solidFill>
                  <a:schemeClr val="tx1"/>
                </a:solidFill>
              </a:rPr>
              <a:t>是一个最大流。         </a:t>
            </a:r>
          </a:p>
        </p:txBody>
      </p:sp>
      <p:sp>
        <p:nvSpPr>
          <p:cNvPr id="50178" name="文本框 1">
            <a:extLst>
              <a:ext uri="{FF2B5EF4-FFF2-40B4-BE49-F238E27FC236}">
                <a16:creationId xmlns:a16="http://schemas.microsoft.com/office/drawing/2014/main" id="{E21ED622-CD2D-4D99-BBEA-132769E74B78}"/>
              </a:ext>
            </a:extLst>
          </p:cNvPr>
          <p:cNvSpPr txBox="1">
            <a:spLocks noChangeArrowheads="1"/>
          </p:cNvSpPr>
          <p:nvPr/>
        </p:nvSpPr>
        <p:spPr bwMode="auto">
          <a:xfrm>
            <a:off x="246063" y="860425"/>
            <a:ext cx="7923212" cy="1754188"/>
          </a:xfrm>
          <a:prstGeom prst="rect">
            <a:avLst/>
          </a:prstGeom>
          <a:solidFill>
            <a:schemeClr val="accent1">
              <a:lumMod val="40000"/>
              <a:lumOff val="60000"/>
            </a:schemeClr>
          </a:solidFill>
          <a:ln>
            <a:noFill/>
          </a:ln>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2"/>
                </a:solidFill>
                <a:latin typeface="微软雅黑" panose="020B0503020204020204" pitchFamily="34" charset="-122"/>
                <a:ea typeface="微软雅黑" panose="020B0503020204020204" pitchFamily="34" charset="-122"/>
              </a:defRPr>
            </a:lvl1pPr>
            <a:lvl2pPr marL="742950" indent="-285750">
              <a:spcBef>
                <a:spcPct val="20000"/>
              </a:spcBef>
              <a:buClr>
                <a:schemeClr val="folHlink"/>
              </a:buClr>
              <a:buSzPct val="60000"/>
              <a:buFont typeface="Wingdings" panose="05000000000000000000" pitchFamily="2" charset="2"/>
              <a:buChar char="n"/>
              <a:defRPr sz="2800">
                <a:solidFill>
                  <a:schemeClr val="tx2"/>
                </a:solidFill>
                <a:latin typeface="微软雅黑" panose="020B0503020204020204" pitchFamily="34" charset="-122"/>
                <a:ea typeface="微软雅黑" panose="020B0503020204020204" pitchFamily="34"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tx2"/>
                </a:solidFill>
                <a:latin typeface="微软雅黑" panose="020B0503020204020204" pitchFamily="34" charset="-122"/>
                <a:ea typeface="微软雅黑" panose="020B0503020204020204" pitchFamily="34" charset="-122"/>
              </a:defRPr>
            </a:lvl3pPr>
            <a:lvl4pPr marL="16002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4pPr>
            <a:lvl5pPr marL="20574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9pPr>
          </a:lstStyle>
          <a:p>
            <a:pPr>
              <a:lnSpc>
                <a:spcPct val="150000"/>
              </a:lnSpc>
              <a:spcBef>
                <a:spcPct val="0"/>
              </a:spcBef>
              <a:buClrTx/>
              <a:buSzTx/>
              <a:buFont typeface="Arial" panose="020B0604020202020204" pitchFamily="34" charset="0"/>
              <a:buNone/>
              <a:defRPr/>
            </a:pPr>
            <a:r>
              <a:rPr lang="zh-CN" altLang="en-US" sz="2400">
                <a:solidFill>
                  <a:schemeClr val="tx1"/>
                </a:solidFill>
              </a:rPr>
              <a:t>（</a:t>
            </a:r>
            <a:r>
              <a:rPr lang="en-US" altLang="zh-CN" sz="2400">
                <a:solidFill>
                  <a:schemeClr val="tx1"/>
                </a:solidFill>
              </a:rPr>
              <a:t>1</a:t>
            </a:r>
            <a:r>
              <a:rPr lang="zh-CN" altLang="en-US" sz="2400">
                <a:solidFill>
                  <a:schemeClr val="tx1"/>
                </a:solidFill>
              </a:rPr>
              <a:t>）</a:t>
            </a:r>
            <a:r>
              <a:rPr lang="en-US" altLang="zh-CN" sz="2400">
                <a:solidFill>
                  <a:schemeClr val="tx1"/>
                </a:solidFill>
              </a:rPr>
              <a:t>f</a:t>
            </a:r>
            <a:r>
              <a:rPr lang="zh-CN" altLang="en-US" sz="2400">
                <a:solidFill>
                  <a:schemeClr val="tx1"/>
                </a:solidFill>
              </a:rPr>
              <a:t>是</a:t>
            </a:r>
            <a:r>
              <a:rPr lang="en-US" altLang="zh-CN" sz="2400">
                <a:solidFill>
                  <a:schemeClr val="tx1"/>
                </a:solidFill>
              </a:rPr>
              <a:t>G</a:t>
            </a:r>
            <a:r>
              <a:rPr lang="zh-CN" altLang="en-US" sz="2400">
                <a:solidFill>
                  <a:schemeClr val="tx1"/>
                </a:solidFill>
              </a:rPr>
              <a:t>的一个最大流</a:t>
            </a:r>
          </a:p>
          <a:p>
            <a:pPr>
              <a:lnSpc>
                <a:spcPct val="150000"/>
              </a:lnSpc>
              <a:spcBef>
                <a:spcPct val="0"/>
              </a:spcBef>
              <a:buClrTx/>
              <a:buSzTx/>
              <a:buFont typeface="Arial" panose="020B0604020202020204" pitchFamily="34" charset="0"/>
              <a:buNone/>
              <a:defRPr/>
            </a:pPr>
            <a:r>
              <a:rPr lang="zh-CN" altLang="en-US" sz="2400">
                <a:solidFill>
                  <a:schemeClr val="tx1"/>
                </a:solidFill>
              </a:rPr>
              <a:t>（</a:t>
            </a:r>
            <a:r>
              <a:rPr lang="en-US" altLang="zh-CN" sz="2400">
                <a:solidFill>
                  <a:schemeClr val="tx1"/>
                </a:solidFill>
              </a:rPr>
              <a:t>2</a:t>
            </a:r>
            <a:r>
              <a:rPr lang="zh-CN" altLang="en-US" sz="2400">
                <a:solidFill>
                  <a:schemeClr val="tx1"/>
                </a:solidFill>
              </a:rPr>
              <a:t>）残存网络     不包括任何增广路径</a:t>
            </a:r>
          </a:p>
          <a:p>
            <a:pPr>
              <a:lnSpc>
                <a:spcPct val="150000"/>
              </a:lnSpc>
              <a:spcBef>
                <a:spcPct val="0"/>
              </a:spcBef>
              <a:buClrTx/>
              <a:buSzTx/>
              <a:buFont typeface="Arial" panose="020B0604020202020204" pitchFamily="34" charset="0"/>
              <a:buNone/>
              <a:defRPr/>
            </a:pPr>
            <a:r>
              <a:rPr lang="zh-CN" altLang="en-US" sz="2400">
                <a:solidFill>
                  <a:schemeClr val="tx1"/>
                </a:solidFill>
              </a:rPr>
              <a:t>（</a:t>
            </a:r>
            <a:r>
              <a:rPr lang="en-US" altLang="zh-CN" sz="2400">
                <a:solidFill>
                  <a:schemeClr val="tx1"/>
                </a:solidFill>
              </a:rPr>
              <a:t>3</a:t>
            </a:r>
            <a:r>
              <a:rPr lang="zh-CN" altLang="en-US" sz="2400">
                <a:solidFill>
                  <a:schemeClr val="tx1"/>
                </a:solidFill>
              </a:rPr>
              <a:t>）                   ，其中（</a:t>
            </a:r>
            <a:r>
              <a:rPr lang="en-US" altLang="zh-CN" sz="2400">
                <a:solidFill>
                  <a:schemeClr val="tx1"/>
                </a:solidFill>
              </a:rPr>
              <a:t>S,T</a:t>
            </a:r>
            <a:r>
              <a:rPr lang="zh-CN" altLang="en-US" sz="2400">
                <a:solidFill>
                  <a:schemeClr val="tx1"/>
                </a:solidFill>
              </a:rPr>
              <a:t>）是流网络</a:t>
            </a:r>
            <a:r>
              <a:rPr lang="en-US" altLang="zh-CN" sz="2400">
                <a:solidFill>
                  <a:schemeClr val="tx1"/>
                </a:solidFill>
              </a:rPr>
              <a:t>G</a:t>
            </a:r>
            <a:r>
              <a:rPr lang="zh-CN" altLang="en-US" sz="2400">
                <a:solidFill>
                  <a:schemeClr val="tx1"/>
                </a:solidFill>
              </a:rPr>
              <a:t>的某个切割</a:t>
            </a:r>
          </a:p>
        </p:txBody>
      </p:sp>
      <p:graphicFrame>
        <p:nvGraphicFramePr>
          <p:cNvPr id="63492" name="对象 2">
            <a:hlinkClick r:id="" action="ppaction://ole?verb=0"/>
            <a:extLst>
              <a:ext uri="{FF2B5EF4-FFF2-40B4-BE49-F238E27FC236}">
                <a16:creationId xmlns:a16="http://schemas.microsoft.com/office/drawing/2014/main" id="{35214E25-93D4-40A0-B508-0A37FDD5298B}"/>
              </a:ext>
            </a:extLst>
          </p:cNvPr>
          <p:cNvGraphicFramePr>
            <a:graphicFrameLocks noChangeAspect="1"/>
          </p:cNvGraphicFramePr>
          <p:nvPr/>
        </p:nvGraphicFramePr>
        <p:xfrm>
          <a:off x="7092950" y="2997200"/>
          <a:ext cx="1597025" cy="441325"/>
        </p:xfrm>
        <a:graphic>
          <a:graphicData uri="http://schemas.openxmlformats.org/presentationml/2006/ole">
            <mc:AlternateContent xmlns:mc="http://schemas.openxmlformats.org/markup-compatibility/2006">
              <mc:Choice xmlns:v="urn:schemas-microsoft-com:vml" Requires="v">
                <p:oleObj spid="_x0000_s63641" r:id="rId3" imgW="12725400" imgH="3514725" progId="Equation.KSEE3">
                  <p:embed/>
                </p:oleObj>
              </mc:Choice>
              <mc:Fallback>
                <p:oleObj r:id="rId3" imgW="12725400" imgH="3514725" progId="Equation.KSEE3">
                  <p:embed/>
                  <p:pic>
                    <p:nvPicPr>
                      <p:cNvPr id="0" name="对象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92950" y="2997200"/>
                        <a:ext cx="1597025" cy="4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3493" name="对象 3">
            <a:hlinkClick r:id="" action="ppaction://ole?verb=0"/>
            <a:extLst>
              <a:ext uri="{FF2B5EF4-FFF2-40B4-BE49-F238E27FC236}">
                <a16:creationId xmlns:a16="http://schemas.microsoft.com/office/drawing/2014/main" id="{08877F09-9484-4AF7-96F5-3B63DA2A5894}"/>
              </a:ext>
            </a:extLst>
          </p:cNvPr>
          <p:cNvGraphicFramePr>
            <a:graphicFrameLocks noChangeAspect="1"/>
          </p:cNvGraphicFramePr>
          <p:nvPr/>
        </p:nvGraphicFramePr>
        <p:xfrm>
          <a:off x="3240088" y="3729038"/>
          <a:ext cx="1770062" cy="450850"/>
        </p:xfrm>
        <a:graphic>
          <a:graphicData uri="http://schemas.openxmlformats.org/presentationml/2006/ole">
            <mc:AlternateContent xmlns:mc="http://schemas.openxmlformats.org/markup-compatibility/2006">
              <mc:Choice xmlns:v="urn:schemas-microsoft-com:vml" Requires="v">
                <p:oleObj spid="_x0000_s63642" r:id="rId5" imgW="13820775" imgH="3514725" progId="Equation.KSEE3">
                  <p:embed/>
                </p:oleObj>
              </mc:Choice>
              <mc:Fallback>
                <p:oleObj r:id="rId5" imgW="13820775" imgH="3514725" progId="Equation.KSEE3">
                  <p:embed/>
                  <p:pic>
                    <p:nvPicPr>
                      <p:cNvPr id="0" name="对象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40088" y="3729038"/>
                        <a:ext cx="1770062"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3494" name="对象 8">
            <a:hlinkClick r:id="" action="ppaction://ole?verb=0"/>
            <a:extLst>
              <a:ext uri="{FF2B5EF4-FFF2-40B4-BE49-F238E27FC236}">
                <a16:creationId xmlns:a16="http://schemas.microsoft.com/office/drawing/2014/main" id="{6DC3A6E7-173D-4104-AA61-6791C3910462}"/>
              </a:ext>
            </a:extLst>
          </p:cNvPr>
          <p:cNvGraphicFramePr>
            <a:graphicFrameLocks noChangeAspect="1"/>
          </p:cNvGraphicFramePr>
          <p:nvPr/>
        </p:nvGraphicFramePr>
        <p:xfrm>
          <a:off x="2336800" y="1555750"/>
          <a:ext cx="431800" cy="484188"/>
        </p:xfrm>
        <a:graphic>
          <a:graphicData uri="http://schemas.openxmlformats.org/presentationml/2006/ole">
            <mc:AlternateContent xmlns:mc="http://schemas.openxmlformats.org/markup-compatibility/2006">
              <mc:Choice xmlns:v="urn:schemas-microsoft-com:vml" Requires="v">
                <p:oleObj spid="_x0000_s63643" r:id="rId7" imgW="3733800" imgH="4171950" progId="Equation.KSEE3">
                  <p:embed/>
                </p:oleObj>
              </mc:Choice>
              <mc:Fallback>
                <p:oleObj r:id="rId7" imgW="3733800" imgH="4171950" progId="Equation.KSEE3">
                  <p:embed/>
                  <p:pic>
                    <p:nvPicPr>
                      <p:cNvPr id="0" name="对象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336800" y="1555750"/>
                        <a:ext cx="431800" cy="484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3495" name="对象 9">
            <a:hlinkClick r:id="" action="ppaction://ole?verb=0"/>
            <a:extLst>
              <a:ext uri="{FF2B5EF4-FFF2-40B4-BE49-F238E27FC236}">
                <a16:creationId xmlns:a16="http://schemas.microsoft.com/office/drawing/2014/main" id="{BBE4805C-CD92-4330-9805-64E6FB215906}"/>
              </a:ext>
            </a:extLst>
          </p:cNvPr>
          <p:cNvGraphicFramePr>
            <a:graphicFrameLocks noChangeAspect="1"/>
          </p:cNvGraphicFramePr>
          <p:nvPr/>
        </p:nvGraphicFramePr>
        <p:xfrm>
          <a:off x="1114425" y="2138363"/>
          <a:ext cx="1765300" cy="404812"/>
        </p:xfrm>
        <a:graphic>
          <a:graphicData uri="http://schemas.openxmlformats.org/presentationml/2006/ole">
            <mc:AlternateContent xmlns:mc="http://schemas.openxmlformats.org/markup-compatibility/2006">
              <mc:Choice xmlns:v="urn:schemas-microsoft-com:vml" Requires="v">
                <p:oleObj spid="_x0000_s63644" r:id="rId9" imgW="13820775" imgH="3514725" progId="Equation.KSEE3">
                  <p:embed/>
                </p:oleObj>
              </mc:Choice>
              <mc:Fallback>
                <p:oleObj r:id="rId9" imgW="13820775" imgH="3514725" progId="Equation.KSEE3">
                  <p:embed/>
                  <p:pic>
                    <p:nvPicPr>
                      <p:cNvPr id="0" name="对象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14425" y="2138363"/>
                        <a:ext cx="1765300" cy="40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3496" name="矩形 8">
            <a:extLst>
              <a:ext uri="{FF2B5EF4-FFF2-40B4-BE49-F238E27FC236}">
                <a16:creationId xmlns:a16="http://schemas.microsoft.com/office/drawing/2014/main" id="{3CCBF113-FD5D-4A1C-9BCC-9D629A1E411A}"/>
              </a:ext>
            </a:extLst>
          </p:cNvPr>
          <p:cNvSpPr>
            <a:spLocks noChangeArrowheads="1"/>
          </p:cNvSpPr>
          <p:nvPr/>
        </p:nvSpPr>
        <p:spPr bwMode="auto">
          <a:xfrm>
            <a:off x="503238" y="4827588"/>
            <a:ext cx="1416050" cy="46196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2"/>
                </a:solidFill>
                <a:latin typeface="微软雅黑" panose="020B0503020204020204" pitchFamily="34" charset="-122"/>
                <a:ea typeface="微软雅黑" panose="020B0503020204020204" pitchFamily="34" charset="-122"/>
              </a:defRPr>
            </a:lvl1pPr>
            <a:lvl2pPr marL="742950" indent="-285750">
              <a:spcBef>
                <a:spcPct val="20000"/>
              </a:spcBef>
              <a:buClr>
                <a:schemeClr val="folHlink"/>
              </a:buClr>
              <a:buSzPct val="60000"/>
              <a:buFont typeface="Wingdings" panose="05000000000000000000" pitchFamily="2" charset="2"/>
              <a:buChar char="n"/>
              <a:defRPr sz="2800">
                <a:solidFill>
                  <a:schemeClr val="tx2"/>
                </a:solidFill>
                <a:latin typeface="微软雅黑" panose="020B0503020204020204" pitchFamily="34" charset="-122"/>
                <a:ea typeface="微软雅黑" panose="020B0503020204020204" pitchFamily="34"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tx2"/>
                </a:solidFill>
                <a:latin typeface="微软雅黑" panose="020B0503020204020204" pitchFamily="34" charset="-122"/>
                <a:ea typeface="微软雅黑" panose="020B0503020204020204" pitchFamily="34" charset="-122"/>
              </a:defRPr>
            </a:lvl3pPr>
            <a:lvl4pPr marL="16002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4pPr>
            <a:lvl5pPr marL="20574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9pPr>
          </a:lstStyle>
          <a:p>
            <a:pPr>
              <a:spcBef>
                <a:spcPct val="0"/>
              </a:spcBef>
              <a:buClrTx/>
              <a:buSzTx/>
              <a:buFontTx/>
              <a:buNone/>
            </a:pPr>
            <a:r>
              <a:rPr lang="zh-CN" altLang="en-US" sz="2400" b="1">
                <a:solidFill>
                  <a:srgbClr val="000000"/>
                </a:solidFill>
              </a:rPr>
              <a:t>定理证毕</a:t>
            </a:r>
            <a:endParaRPr lang="zh-CN" altLang="en-US" sz="1800">
              <a:solidFill>
                <a:schemeClr val="tx1"/>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文本框 1">
            <a:extLst>
              <a:ext uri="{FF2B5EF4-FFF2-40B4-BE49-F238E27FC236}">
                <a16:creationId xmlns:a16="http://schemas.microsoft.com/office/drawing/2014/main" id="{57D8846B-09EA-4FA1-870C-02C79CBF8AB6}"/>
              </a:ext>
            </a:extLst>
          </p:cNvPr>
          <p:cNvSpPr txBox="1">
            <a:spLocks noChangeArrowheads="1"/>
          </p:cNvSpPr>
          <p:nvPr/>
        </p:nvSpPr>
        <p:spPr bwMode="auto">
          <a:xfrm>
            <a:off x="323850" y="115888"/>
            <a:ext cx="8640763" cy="649446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2"/>
                </a:solidFill>
                <a:latin typeface="微软雅黑" panose="020B0503020204020204" pitchFamily="34" charset="-122"/>
                <a:ea typeface="微软雅黑" panose="020B0503020204020204" pitchFamily="34" charset="-122"/>
              </a:defRPr>
            </a:lvl1pPr>
            <a:lvl2pPr marL="742950" indent="-285750">
              <a:spcBef>
                <a:spcPct val="20000"/>
              </a:spcBef>
              <a:buClr>
                <a:schemeClr val="folHlink"/>
              </a:buClr>
              <a:buSzPct val="60000"/>
              <a:buFont typeface="Wingdings" panose="05000000000000000000" pitchFamily="2" charset="2"/>
              <a:buChar char="n"/>
              <a:defRPr sz="2800">
                <a:solidFill>
                  <a:schemeClr val="tx2"/>
                </a:solidFill>
                <a:latin typeface="微软雅黑" panose="020B0503020204020204" pitchFamily="34" charset="-122"/>
                <a:ea typeface="微软雅黑" panose="020B0503020204020204" pitchFamily="34"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tx2"/>
                </a:solidFill>
                <a:latin typeface="微软雅黑" panose="020B0503020204020204" pitchFamily="34" charset="-122"/>
                <a:ea typeface="微软雅黑" panose="020B0503020204020204" pitchFamily="34" charset="-122"/>
              </a:defRPr>
            </a:lvl3pPr>
            <a:lvl4pPr marL="16002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4pPr>
            <a:lvl5pPr marL="20574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9pPr>
          </a:lstStyle>
          <a:p>
            <a:pPr>
              <a:lnSpc>
                <a:spcPct val="150000"/>
              </a:lnSpc>
              <a:spcBef>
                <a:spcPct val="0"/>
              </a:spcBef>
              <a:buClrTx/>
              <a:buSzTx/>
              <a:buFont typeface="Wingdings" panose="05000000000000000000" pitchFamily="2" charset="2"/>
              <a:buNone/>
            </a:pPr>
            <a:r>
              <a:rPr lang="zh-CN" altLang="en-US" sz="2400" b="1">
                <a:solidFill>
                  <a:schemeClr val="tx1"/>
                </a:solidFill>
              </a:rPr>
              <a:t>如何实施</a:t>
            </a:r>
            <a:r>
              <a:rPr lang="en-US" altLang="zh-CN" sz="2400" b="1">
                <a:solidFill>
                  <a:schemeClr val="tx1"/>
                </a:solidFill>
              </a:rPr>
              <a:t>Ford-Fulkerson</a:t>
            </a:r>
            <a:r>
              <a:rPr lang="zh-CN" altLang="en-US" sz="2400" b="1">
                <a:solidFill>
                  <a:schemeClr val="tx1"/>
                </a:solidFill>
              </a:rPr>
              <a:t>方法求解最大流：？</a:t>
            </a:r>
            <a:endParaRPr lang="en-US" altLang="zh-CN" sz="2400" b="1">
              <a:solidFill>
                <a:schemeClr val="tx1"/>
              </a:solidFill>
            </a:endParaRPr>
          </a:p>
          <a:p>
            <a:pPr>
              <a:lnSpc>
                <a:spcPct val="150000"/>
              </a:lnSpc>
              <a:spcBef>
                <a:spcPct val="0"/>
              </a:spcBef>
              <a:buClrTx/>
              <a:buSzTx/>
              <a:buFont typeface="Wingdings" panose="05000000000000000000" pitchFamily="2" charset="2"/>
              <a:buNone/>
            </a:pPr>
            <a:endParaRPr lang="en-US" altLang="zh-CN" sz="2400" b="1">
              <a:solidFill>
                <a:schemeClr val="tx1"/>
              </a:solidFill>
            </a:endParaRPr>
          </a:p>
          <a:p>
            <a:pPr>
              <a:lnSpc>
                <a:spcPct val="150000"/>
              </a:lnSpc>
              <a:spcBef>
                <a:spcPct val="0"/>
              </a:spcBef>
              <a:buClrTx/>
              <a:buSzTx/>
              <a:buFont typeface="Wingdings" panose="05000000000000000000" pitchFamily="2" charset="2"/>
              <a:buNone/>
            </a:pPr>
            <a:endParaRPr lang="en-US" altLang="zh-CN" sz="2400" b="1">
              <a:solidFill>
                <a:schemeClr val="tx1"/>
              </a:solidFill>
            </a:endParaRPr>
          </a:p>
          <a:p>
            <a:pPr>
              <a:lnSpc>
                <a:spcPct val="150000"/>
              </a:lnSpc>
              <a:spcBef>
                <a:spcPct val="0"/>
              </a:spcBef>
              <a:buClrTx/>
              <a:buSzTx/>
              <a:buFont typeface="Wingdings" panose="05000000000000000000" pitchFamily="2" charset="2"/>
              <a:buNone/>
            </a:pPr>
            <a:endParaRPr lang="en-US" altLang="zh-CN" sz="2400" b="1">
              <a:solidFill>
                <a:schemeClr val="tx1"/>
              </a:solidFill>
            </a:endParaRPr>
          </a:p>
          <a:p>
            <a:pPr>
              <a:lnSpc>
                <a:spcPct val="150000"/>
              </a:lnSpc>
              <a:spcBef>
                <a:spcPts val="2400"/>
              </a:spcBef>
              <a:buClrTx/>
              <a:buSzTx/>
              <a:buFont typeface="Wingdings" panose="05000000000000000000" pitchFamily="2" charset="2"/>
              <a:buNone/>
            </a:pPr>
            <a:r>
              <a:rPr lang="zh-CN" altLang="en-US" sz="2400" b="1">
                <a:solidFill>
                  <a:srgbClr val="0000FF"/>
                </a:solidFill>
              </a:rPr>
              <a:t>基本思想</a:t>
            </a:r>
            <a:r>
              <a:rPr lang="zh-CN" altLang="en-US" sz="2400">
                <a:solidFill>
                  <a:schemeClr val="tx1"/>
                </a:solidFill>
              </a:rPr>
              <a:t>：通过不断增加</a:t>
            </a:r>
            <a:r>
              <a:rPr lang="zh-CN" altLang="en-US" sz="2400" b="1">
                <a:solidFill>
                  <a:schemeClr val="tx1"/>
                </a:solidFill>
              </a:rPr>
              <a:t>可行流值</a:t>
            </a:r>
            <a:r>
              <a:rPr lang="zh-CN" altLang="en-US" sz="2400">
                <a:solidFill>
                  <a:schemeClr val="tx1"/>
                </a:solidFill>
              </a:rPr>
              <a:t>的方式找到最大流</a:t>
            </a:r>
          </a:p>
          <a:p>
            <a:pPr>
              <a:lnSpc>
                <a:spcPct val="150000"/>
              </a:lnSpc>
              <a:spcBef>
                <a:spcPct val="0"/>
              </a:spcBef>
              <a:buClrTx/>
              <a:buSzTx/>
              <a:buFont typeface="Arial" panose="020B0604020202020204" pitchFamily="34" charset="0"/>
              <a:buNone/>
            </a:pPr>
            <a:r>
              <a:rPr lang="zh-CN" altLang="en-US" sz="2400" b="1">
                <a:solidFill>
                  <a:srgbClr val="0000FF"/>
                </a:solidFill>
              </a:rPr>
              <a:t>技术路线</a:t>
            </a:r>
            <a:r>
              <a:rPr lang="zh-CN" altLang="en-US" sz="2400">
                <a:solidFill>
                  <a:schemeClr val="tx1"/>
                </a:solidFill>
              </a:rPr>
              <a:t>：</a:t>
            </a:r>
            <a:endParaRPr lang="en-US" altLang="zh-CN" sz="2400">
              <a:solidFill>
                <a:schemeClr val="tx1"/>
              </a:solidFill>
            </a:endParaRPr>
          </a:p>
          <a:p>
            <a:pPr>
              <a:lnSpc>
                <a:spcPct val="150000"/>
              </a:lnSpc>
              <a:spcBef>
                <a:spcPct val="0"/>
              </a:spcBef>
              <a:buClrTx/>
              <a:buSzTx/>
              <a:buFont typeface="Arial" panose="020B0604020202020204" pitchFamily="34" charset="0"/>
              <a:buNone/>
            </a:pPr>
            <a:r>
              <a:rPr lang="en-US" altLang="zh-CN" sz="2400">
                <a:solidFill>
                  <a:schemeClr val="tx1"/>
                </a:solidFill>
              </a:rPr>
              <a:t>    </a:t>
            </a:r>
            <a:r>
              <a:rPr lang="zh-CN" altLang="en-US" sz="2400">
                <a:solidFill>
                  <a:schemeClr val="tx1"/>
                </a:solidFill>
              </a:rPr>
              <a:t>（</a:t>
            </a:r>
            <a:r>
              <a:rPr lang="en-US" altLang="zh-CN" sz="2400">
                <a:solidFill>
                  <a:schemeClr val="tx1"/>
                </a:solidFill>
              </a:rPr>
              <a:t>1</a:t>
            </a:r>
            <a:r>
              <a:rPr lang="zh-CN" altLang="en-US" sz="2400">
                <a:solidFill>
                  <a:schemeClr val="tx1"/>
                </a:solidFill>
              </a:rPr>
              <a:t>）从流值为</a:t>
            </a:r>
            <a:r>
              <a:rPr lang="en-US" altLang="zh-CN" sz="2400">
                <a:solidFill>
                  <a:schemeClr val="tx1"/>
                </a:solidFill>
              </a:rPr>
              <a:t>0</a:t>
            </a:r>
            <a:r>
              <a:rPr lang="zh-CN" altLang="en-US" sz="2400">
                <a:solidFill>
                  <a:schemeClr val="tx1"/>
                </a:solidFill>
              </a:rPr>
              <a:t>的初始流开始</a:t>
            </a:r>
          </a:p>
          <a:p>
            <a:pPr>
              <a:lnSpc>
                <a:spcPct val="150000"/>
              </a:lnSpc>
              <a:spcBef>
                <a:spcPct val="0"/>
              </a:spcBef>
              <a:buClrTx/>
              <a:buSzTx/>
              <a:buFont typeface="Arial" panose="020B0604020202020204" pitchFamily="34" charset="0"/>
              <a:buNone/>
            </a:pPr>
            <a:r>
              <a:rPr lang="zh-CN" altLang="en-US" sz="2400">
                <a:solidFill>
                  <a:schemeClr val="tx1"/>
                </a:solidFill>
              </a:rPr>
              <a:t>    （</a:t>
            </a:r>
            <a:r>
              <a:rPr lang="en-US" altLang="zh-CN" sz="2400">
                <a:solidFill>
                  <a:schemeClr val="tx1"/>
                </a:solidFill>
              </a:rPr>
              <a:t>2</a:t>
            </a:r>
            <a:r>
              <a:rPr lang="zh-CN" altLang="en-US" sz="2400">
                <a:solidFill>
                  <a:schemeClr val="tx1"/>
                </a:solidFill>
              </a:rPr>
              <a:t>）</a:t>
            </a:r>
            <a:r>
              <a:rPr lang="zh-CN" altLang="en-US" sz="2400">
                <a:solidFill>
                  <a:srgbClr val="0000FF"/>
                </a:solidFill>
              </a:rPr>
              <a:t>通过某种方法，对流值进行增加：</a:t>
            </a:r>
            <a:r>
              <a:rPr lang="zh-CN" altLang="en-US" sz="2400" b="1" noProof="1">
                <a:solidFill>
                  <a:srgbClr val="FF0000"/>
                </a:solidFill>
              </a:rPr>
              <a:t>在残存网络中寻找增广路径，利用增广路径对流值进行增加。</a:t>
            </a:r>
            <a:endParaRPr lang="zh-CN" altLang="en-US" sz="2400" b="1">
              <a:solidFill>
                <a:srgbClr val="FF0000"/>
              </a:solidFill>
            </a:endParaRPr>
          </a:p>
          <a:p>
            <a:pPr>
              <a:lnSpc>
                <a:spcPct val="150000"/>
              </a:lnSpc>
              <a:spcBef>
                <a:spcPct val="0"/>
              </a:spcBef>
              <a:buClrTx/>
              <a:buSzTx/>
              <a:buFont typeface="Arial" panose="020B0604020202020204" pitchFamily="34" charset="0"/>
              <a:buNone/>
            </a:pPr>
            <a:r>
              <a:rPr lang="zh-CN" altLang="en-US" sz="2400">
                <a:solidFill>
                  <a:schemeClr val="tx1"/>
                </a:solidFill>
              </a:rPr>
              <a:t>    （</a:t>
            </a:r>
            <a:r>
              <a:rPr lang="en-US" altLang="zh-CN" sz="2400">
                <a:solidFill>
                  <a:schemeClr val="tx1"/>
                </a:solidFill>
              </a:rPr>
              <a:t>3</a:t>
            </a:r>
            <a:r>
              <a:rPr lang="zh-CN" altLang="en-US" sz="2400">
                <a:solidFill>
                  <a:schemeClr val="tx1"/>
                </a:solidFill>
              </a:rPr>
              <a:t>）</a:t>
            </a:r>
            <a:r>
              <a:rPr lang="zh-CN" altLang="en-US" sz="2400">
                <a:solidFill>
                  <a:srgbClr val="0000FF"/>
                </a:solidFill>
              </a:rPr>
              <a:t>确认无法增加流值，即得到最大流：</a:t>
            </a:r>
            <a:r>
              <a:rPr lang="zh-CN" altLang="en-US" sz="2400" b="1" noProof="1">
                <a:solidFill>
                  <a:srgbClr val="FF0000"/>
                </a:solidFill>
              </a:rPr>
              <a:t>当残存网络中不再有增广路径为止，此时获得最大流。</a:t>
            </a:r>
            <a:endParaRPr lang="en-US" altLang="zh-CN" sz="2400" b="1">
              <a:solidFill>
                <a:srgbClr val="FF0000"/>
              </a:solidFill>
            </a:endParaRPr>
          </a:p>
        </p:txBody>
      </p:sp>
      <p:pic>
        <p:nvPicPr>
          <p:cNvPr id="64515" name="图片 2" descr="9">
            <a:extLst>
              <a:ext uri="{FF2B5EF4-FFF2-40B4-BE49-F238E27FC236}">
                <a16:creationId xmlns:a16="http://schemas.microsoft.com/office/drawing/2014/main" id="{B3EC7F2A-74CA-4358-8072-76DC4572E7D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60400" y="836613"/>
            <a:ext cx="7967663" cy="1871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文本框 1">
            <a:extLst>
              <a:ext uri="{FF2B5EF4-FFF2-40B4-BE49-F238E27FC236}">
                <a16:creationId xmlns:a16="http://schemas.microsoft.com/office/drawing/2014/main" id="{8B1E1C48-399E-4A4E-BFE7-E6B195E0ADAD}"/>
              </a:ext>
            </a:extLst>
          </p:cNvPr>
          <p:cNvSpPr txBox="1">
            <a:spLocks noChangeArrowheads="1"/>
          </p:cNvSpPr>
          <p:nvPr/>
        </p:nvSpPr>
        <p:spPr bwMode="auto">
          <a:xfrm>
            <a:off x="107950" y="406400"/>
            <a:ext cx="8110538" cy="30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2"/>
                </a:solidFill>
                <a:latin typeface="微软雅黑" panose="020B0503020204020204" pitchFamily="34" charset="-122"/>
                <a:ea typeface="微软雅黑" panose="020B0503020204020204" pitchFamily="34" charset="-122"/>
              </a:defRPr>
            </a:lvl1pPr>
            <a:lvl2pPr marL="742950" indent="-285750">
              <a:spcBef>
                <a:spcPct val="20000"/>
              </a:spcBef>
              <a:buClr>
                <a:schemeClr val="folHlink"/>
              </a:buClr>
              <a:buSzPct val="60000"/>
              <a:buFont typeface="Wingdings" panose="05000000000000000000" pitchFamily="2" charset="2"/>
              <a:buChar char="n"/>
              <a:defRPr sz="2800">
                <a:solidFill>
                  <a:schemeClr val="tx2"/>
                </a:solidFill>
                <a:latin typeface="微软雅黑" panose="020B0503020204020204" pitchFamily="34" charset="-122"/>
                <a:ea typeface="微软雅黑" panose="020B0503020204020204" pitchFamily="34"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tx2"/>
                </a:solidFill>
                <a:latin typeface="微软雅黑" panose="020B0503020204020204" pitchFamily="34" charset="-122"/>
                <a:ea typeface="微软雅黑" panose="020B0503020204020204" pitchFamily="34" charset="-122"/>
              </a:defRPr>
            </a:lvl3pPr>
            <a:lvl4pPr marL="16002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4pPr>
            <a:lvl5pPr marL="20574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9pPr>
          </a:lstStyle>
          <a:p>
            <a:pPr>
              <a:spcBef>
                <a:spcPct val="0"/>
              </a:spcBef>
              <a:buClrTx/>
              <a:buSzTx/>
              <a:buFont typeface="Arial" panose="020B0604020202020204" pitchFamily="34" charset="0"/>
              <a:buNone/>
            </a:pPr>
            <a:r>
              <a:rPr lang="en-US" altLang="zh-CN" sz="2400" b="1">
                <a:solidFill>
                  <a:schemeClr val="tx1"/>
                </a:solidFill>
              </a:rPr>
              <a:t>Ford-Fulkerson</a:t>
            </a:r>
            <a:r>
              <a:rPr lang="zh-CN" altLang="en-US" sz="2400" b="1">
                <a:solidFill>
                  <a:schemeClr val="tx1"/>
                </a:solidFill>
              </a:rPr>
              <a:t>算法的细化</a:t>
            </a:r>
          </a:p>
          <a:p>
            <a:pPr>
              <a:spcBef>
                <a:spcPct val="0"/>
              </a:spcBef>
              <a:buClrTx/>
              <a:buSzTx/>
              <a:buFont typeface="Arial" panose="020B0604020202020204" pitchFamily="34" charset="0"/>
              <a:buNone/>
            </a:pPr>
            <a:endParaRPr lang="zh-CN" altLang="en-US" sz="2400" b="1">
              <a:solidFill>
                <a:schemeClr val="tx1"/>
              </a:solidFill>
            </a:endParaRPr>
          </a:p>
          <a:p>
            <a:pPr>
              <a:spcBef>
                <a:spcPct val="0"/>
              </a:spcBef>
              <a:buClrTx/>
              <a:buSzTx/>
              <a:buFont typeface="Arial" panose="020B0604020202020204" pitchFamily="34" charset="0"/>
              <a:buNone/>
            </a:pPr>
            <a:endParaRPr lang="zh-CN" altLang="en-US" sz="2400" b="1">
              <a:solidFill>
                <a:schemeClr val="tx1"/>
              </a:solidFill>
            </a:endParaRPr>
          </a:p>
          <a:p>
            <a:pPr>
              <a:spcBef>
                <a:spcPct val="0"/>
              </a:spcBef>
              <a:buClrTx/>
              <a:buSzTx/>
              <a:buFont typeface="Arial" panose="020B0604020202020204" pitchFamily="34" charset="0"/>
              <a:buNone/>
            </a:pPr>
            <a:endParaRPr lang="zh-CN" altLang="en-US" sz="2400" b="1">
              <a:solidFill>
                <a:schemeClr val="tx1"/>
              </a:solidFill>
            </a:endParaRPr>
          </a:p>
          <a:p>
            <a:pPr>
              <a:spcBef>
                <a:spcPct val="0"/>
              </a:spcBef>
              <a:buClrTx/>
              <a:buSzTx/>
              <a:buFont typeface="Arial" panose="020B0604020202020204" pitchFamily="34" charset="0"/>
              <a:buNone/>
            </a:pPr>
            <a:endParaRPr lang="zh-CN" altLang="en-US" sz="2400">
              <a:solidFill>
                <a:schemeClr val="tx1"/>
              </a:solidFill>
            </a:endParaRPr>
          </a:p>
          <a:p>
            <a:pPr algn="ctr">
              <a:spcBef>
                <a:spcPct val="0"/>
              </a:spcBef>
              <a:buClrTx/>
              <a:buSzTx/>
              <a:buFont typeface="Arial" panose="020B0604020202020204" pitchFamily="34" charset="0"/>
              <a:buNone/>
            </a:pPr>
            <a:endParaRPr lang="zh-CN" altLang="en-US" sz="2400" b="1">
              <a:solidFill>
                <a:srgbClr val="FF0000"/>
              </a:solidFill>
            </a:endParaRPr>
          </a:p>
          <a:p>
            <a:pPr algn="ctr">
              <a:spcBef>
                <a:spcPct val="0"/>
              </a:spcBef>
              <a:buClrTx/>
              <a:buSzTx/>
              <a:buFont typeface="Arial" panose="020B0604020202020204" pitchFamily="34" charset="0"/>
              <a:buNone/>
            </a:pPr>
            <a:endParaRPr lang="zh-CN" altLang="en-US" sz="2400" b="1">
              <a:solidFill>
                <a:srgbClr val="FF0000"/>
              </a:solidFill>
            </a:endParaRPr>
          </a:p>
          <a:p>
            <a:pPr>
              <a:spcBef>
                <a:spcPct val="0"/>
              </a:spcBef>
              <a:buClrTx/>
              <a:buSzTx/>
              <a:buFont typeface="Arial" panose="020B0604020202020204" pitchFamily="34" charset="0"/>
              <a:buNone/>
            </a:pPr>
            <a:endParaRPr lang="en-US" altLang="zh-CN" sz="2400">
              <a:solidFill>
                <a:schemeClr val="tx1"/>
              </a:solidFill>
            </a:endParaRPr>
          </a:p>
        </p:txBody>
      </p:sp>
      <p:pic>
        <p:nvPicPr>
          <p:cNvPr id="65539" name="图片 1" descr="33">
            <a:extLst>
              <a:ext uri="{FF2B5EF4-FFF2-40B4-BE49-F238E27FC236}">
                <a16:creationId xmlns:a16="http://schemas.microsoft.com/office/drawing/2014/main" id="{21A2AE30-32F2-4D0E-A5C8-2D941BF5A27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79388" y="1076325"/>
            <a:ext cx="8370887" cy="3398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540" name="文本框 8">
            <a:extLst>
              <a:ext uri="{FF2B5EF4-FFF2-40B4-BE49-F238E27FC236}">
                <a16:creationId xmlns:a16="http://schemas.microsoft.com/office/drawing/2014/main" id="{38D2DCBD-6C44-49F4-B13A-88C005B39DE3}"/>
              </a:ext>
            </a:extLst>
          </p:cNvPr>
          <p:cNvSpPr txBox="1">
            <a:spLocks noChangeArrowheads="1"/>
          </p:cNvSpPr>
          <p:nvPr/>
        </p:nvSpPr>
        <p:spPr bwMode="auto">
          <a:xfrm>
            <a:off x="365125" y="4924425"/>
            <a:ext cx="8205788"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2"/>
                </a:solidFill>
                <a:latin typeface="微软雅黑" panose="020B0503020204020204" pitchFamily="34" charset="-122"/>
                <a:ea typeface="微软雅黑" panose="020B0503020204020204" pitchFamily="34" charset="-122"/>
              </a:defRPr>
            </a:lvl1pPr>
            <a:lvl2pPr marL="742950" indent="-285750">
              <a:spcBef>
                <a:spcPct val="20000"/>
              </a:spcBef>
              <a:buClr>
                <a:schemeClr val="folHlink"/>
              </a:buClr>
              <a:buSzPct val="60000"/>
              <a:buFont typeface="Wingdings" panose="05000000000000000000" pitchFamily="2" charset="2"/>
              <a:buChar char="n"/>
              <a:defRPr sz="2800">
                <a:solidFill>
                  <a:schemeClr val="tx2"/>
                </a:solidFill>
                <a:latin typeface="微软雅黑" panose="020B0503020204020204" pitchFamily="34" charset="-122"/>
                <a:ea typeface="微软雅黑" panose="020B0503020204020204" pitchFamily="34"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tx2"/>
                </a:solidFill>
                <a:latin typeface="微软雅黑" panose="020B0503020204020204" pitchFamily="34" charset="-122"/>
                <a:ea typeface="微软雅黑" panose="020B0503020204020204" pitchFamily="34" charset="-122"/>
              </a:defRPr>
            </a:lvl3pPr>
            <a:lvl4pPr marL="16002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4pPr>
            <a:lvl5pPr marL="20574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9pPr>
          </a:lstStyle>
          <a:p>
            <a:pPr eaLnBrk="1" hangingPunct="1">
              <a:lnSpc>
                <a:spcPct val="150000"/>
              </a:lnSpc>
              <a:spcBef>
                <a:spcPct val="0"/>
              </a:spcBef>
              <a:buClrTx/>
              <a:buSzTx/>
              <a:buFont typeface="Arial" panose="020B0604020202020204" pitchFamily="34" charset="0"/>
              <a:buNone/>
            </a:pPr>
            <a:r>
              <a:rPr lang="zh-CN" altLang="en-US" sz="2800">
                <a:solidFill>
                  <a:srgbClr val="FF0000"/>
                </a:solidFill>
              </a:rPr>
              <a:t>如何寻找增广路径？</a:t>
            </a:r>
            <a:endParaRPr lang="en-US" altLang="zh-CN" sz="2800">
              <a:solidFill>
                <a:srgbClr val="FF0000"/>
              </a:solidFill>
            </a:endParaRPr>
          </a:p>
          <a:p>
            <a:pPr eaLnBrk="1" hangingPunct="1">
              <a:lnSpc>
                <a:spcPct val="150000"/>
              </a:lnSpc>
              <a:spcBef>
                <a:spcPct val="0"/>
              </a:spcBef>
              <a:buClrTx/>
              <a:buSzTx/>
              <a:buFont typeface="Wingdings" panose="05000000000000000000" pitchFamily="2" charset="2"/>
              <a:buChar char="Ø"/>
            </a:pPr>
            <a:r>
              <a:rPr lang="zh-CN" altLang="en-US" sz="2800" b="1">
                <a:solidFill>
                  <a:schemeClr val="tx1"/>
                </a:solidFill>
              </a:rPr>
              <a:t>可通过</a:t>
            </a:r>
            <a:r>
              <a:rPr lang="zh-CN" altLang="en-US" sz="2800" b="1">
                <a:solidFill>
                  <a:srgbClr val="0000FF"/>
                </a:solidFill>
              </a:rPr>
              <a:t>深度优先搜索</a:t>
            </a:r>
            <a:r>
              <a:rPr lang="zh-CN" altLang="en-US" sz="2800" b="1">
                <a:solidFill>
                  <a:schemeClr val="tx1"/>
                </a:solidFill>
              </a:rPr>
              <a:t>或者</a:t>
            </a:r>
            <a:r>
              <a:rPr lang="zh-CN" altLang="en-US" sz="2800" b="1">
                <a:solidFill>
                  <a:srgbClr val="0000FF"/>
                </a:solidFill>
              </a:rPr>
              <a:t>广度优先搜索</a:t>
            </a:r>
            <a:r>
              <a:rPr lang="zh-CN" altLang="en-US" sz="2800" b="1">
                <a:solidFill>
                  <a:schemeClr val="tx1"/>
                </a:solidFill>
              </a:rPr>
              <a:t>得到</a:t>
            </a:r>
          </a:p>
        </p:txBody>
      </p:sp>
      <p:sp>
        <p:nvSpPr>
          <p:cNvPr id="15" name="文本框 14">
            <a:extLst>
              <a:ext uri="{FF2B5EF4-FFF2-40B4-BE49-F238E27FC236}">
                <a16:creationId xmlns:a16="http://schemas.microsoft.com/office/drawing/2014/main" id="{EFB20962-BC95-4A96-86EC-6AFA4F4A3B91}"/>
              </a:ext>
            </a:extLst>
          </p:cNvPr>
          <p:cNvSpPr txBox="1"/>
          <p:nvPr/>
        </p:nvSpPr>
        <p:spPr>
          <a:xfrm>
            <a:off x="6600825" y="4271963"/>
            <a:ext cx="2308225" cy="1014412"/>
          </a:xfrm>
          <a:prstGeom prst="rect">
            <a:avLst/>
          </a:prstGeom>
          <a:solidFill>
            <a:schemeClr val="accent1">
              <a:lumMod val="40000"/>
              <a:lumOff val="60000"/>
            </a:schemeClr>
          </a:solidFill>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2"/>
                </a:solidFill>
                <a:latin typeface="微软雅黑" panose="020B0503020204020204" pitchFamily="34" charset="-122"/>
                <a:ea typeface="微软雅黑" panose="020B0503020204020204" pitchFamily="34" charset="-122"/>
              </a:defRPr>
            </a:lvl1pPr>
            <a:lvl2pPr marL="742950" indent="-285750">
              <a:spcBef>
                <a:spcPct val="20000"/>
              </a:spcBef>
              <a:buClr>
                <a:schemeClr val="folHlink"/>
              </a:buClr>
              <a:buSzPct val="60000"/>
              <a:buFont typeface="Wingdings" panose="05000000000000000000" pitchFamily="2" charset="2"/>
              <a:buChar char="n"/>
              <a:defRPr sz="2800">
                <a:solidFill>
                  <a:schemeClr val="tx2"/>
                </a:solidFill>
                <a:latin typeface="微软雅黑" panose="020B0503020204020204" pitchFamily="34" charset="-122"/>
                <a:ea typeface="微软雅黑" panose="020B0503020204020204" pitchFamily="34"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tx2"/>
                </a:solidFill>
                <a:latin typeface="微软雅黑" panose="020B0503020204020204" pitchFamily="34" charset="-122"/>
                <a:ea typeface="微软雅黑" panose="020B0503020204020204" pitchFamily="34" charset="-122"/>
              </a:defRPr>
            </a:lvl3pPr>
            <a:lvl4pPr marL="16002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4pPr>
            <a:lvl5pPr marL="20574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9pPr>
          </a:lstStyle>
          <a:p>
            <a:pPr>
              <a:lnSpc>
                <a:spcPct val="150000"/>
              </a:lnSpc>
              <a:spcBef>
                <a:spcPct val="0"/>
              </a:spcBef>
              <a:buClrTx/>
              <a:buSzTx/>
              <a:buFontTx/>
              <a:buNone/>
              <a:defRPr/>
            </a:pPr>
            <a:r>
              <a:rPr lang="zh-CN" altLang="en-US" sz="2000" noProof="1">
                <a:solidFill>
                  <a:schemeClr val="tx1"/>
                </a:solidFill>
              </a:rPr>
              <a:t>修正与增广路径对应的每条边的流值</a:t>
            </a:r>
          </a:p>
        </p:txBody>
      </p:sp>
      <p:sp>
        <p:nvSpPr>
          <p:cNvPr id="65542" name="右大括号 18">
            <a:extLst>
              <a:ext uri="{FF2B5EF4-FFF2-40B4-BE49-F238E27FC236}">
                <a16:creationId xmlns:a16="http://schemas.microsoft.com/office/drawing/2014/main" id="{F2C7CADA-C734-4275-8FEF-0DD4C530895D}"/>
              </a:ext>
            </a:extLst>
          </p:cNvPr>
          <p:cNvSpPr>
            <a:spLocks/>
          </p:cNvSpPr>
          <p:nvPr/>
        </p:nvSpPr>
        <p:spPr bwMode="auto">
          <a:xfrm>
            <a:off x="5781675" y="3190875"/>
            <a:ext cx="296863" cy="1081088"/>
          </a:xfrm>
          <a:prstGeom prst="rightBrace">
            <a:avLst>
              <a:gd name="adj1" fmla="val 8362"/>
              <a:gd name="adj2" fmla="val 50000"/>
            </a:avLst>
          </a:prstGeom>
          <a:solidFill>
            <a:schemeClr val="bg1"/>
          </a:solidFill>
          <a:ln w="38100" algn="ctr">
            <a:solidFill>
              <a:srgbClr val="0000FF"/>
            </a:solidFill>
            <a:round/>
            <a:headEnd/>
            <a:tailEnd/>
          </a:ln>
        </p:spPr>
        <p:txBody>
          <a:bodyPr/>
          <a:lstStyle>
            <a:lvl1pPr>
              <a:spcBef>
                <a:spcPct val="20000"/>
              </a:spcBef>
              <a:buClr>
                <a:schemeClr val="folHlink"/>
              </a:buClr>
              <a:buSzPct val="60000"/>
              <a:buFont typeface="Wingdings" panose="05000000000000000000" pitchFamily="2" charset="2"/>
              <a:buChar char="n"/>
              <a:defRPr sz="3200">
                <a:solidFill>
                  <a:schemeClr val="tx2"/>
                </a:solidFill>
                <a:latin typeface="微软雅黑" panose="020B0503020204020204" pitchFamily="34" charset="-122"/>
                <a:ea typeface="微软雅黑" panose="020B0503020204020204" pitchFamily="34" charset="-122"/>
              </a:defRPr>
            </a:lvl1pPr>
            <a:lvl2pPr marL="742950" indent="-285750">
              <a:spcBef>
                <a:spcPct val="20000"/>
              </a:spcBef>
              <a:buClr>
                <a:schemeClr val="folHlink"/>
              </a:buClr>
              <a:buSzPct val="60000"/>
              <a:buFont typeface="Wingdings" panose="05000000000000000000" pitchFamily="2" charset="2"/>
              <a:buChar char="n"/>
              <a:defRPr sz="2800">
                <a:solidFill>
                  <a:schemeClr val="tx2"/>
                </a:solidFill>
                <a:latin typeface="微软雅黑" panose="020B0503020204020204" pitchFamily="34" charset="-122"/>
                <a:ea typeface="微软雅黑" panose="020B0503020204020204" pitchFamily="34"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tx2"/>
                </a:solidFill>
                <a:latin typeface="微软雅黑" panose="020B0503020204020204" pitchFamily="34" charset="-122"/>
                <a:ea typeface="微软雅黑" panose="020B0503020204020204" pitchFamily="34" charset="-122"/>
              </a:defRPr>
            </a:lvl3pPr>
            <a:lvl4pPr marL="16002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4pPr>
            <a:lvl5pPr marL="20574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9pPr>
          </a:lstStyle>
          <a:p>
            <a:pPr>
              <a:spcBef>
                <a:spcPct val="0"/>
              </a:spcBef>
              <a:buClrTx/>
              <a:buSzTx/>
              <a:buFont typeface="Arial" panose="020B0604020202020204" pitchFamily="34" charset="0"/>
              <a:buNone/>
            </a:pPr>
            <a:endParaRPr lang="zh-CN" altLang="en-US" sz="1800">
              <a:solidFill>
                <a:schemeClr val="tx1"/>
              </a:solidFill>
              <a:latin typeface="Arial" panose="020B0604020202020204" pitchFamily="34" charset="0"/>
              <a:ea typeface="宋体" panose="02010600030101010101" pitchFamily="2" charset="-122"/>
            </a:endParaRPr>
          </a:p>
        </p:txBody>
      </p:sp>
      <p:cxnSp>
        <p:nvCxnSpPr>
          <p:cNvPr id="65543" name="直接箭头连接符 22">
            <a:extLst>
              <a:ext uri="{FF2B5EF4-FFF2-40B4-BE49-F238E27FC236}">
                <a16:creationId xmlns:a16="http://schemas.microsoft.com/office/drawing/2014/main" id="{173915C0-C8F0-4EC6-9948-C8FE37682CE2}"/>
              </a:ext>
            </a:extLst>
          </p:cNvPr>
          <p:cNvCxnSpPr>
            <a:cxnSpLocks noChangeShapeType="1"/>
          </p:cNvCxnSpPr>
          <p:nvPr/>
        </p:nvCxnSpPr>
        <p:spPr bwMode="auto">
          <a:xfrm flipH="1" flipV="1">
            <a:off x="6151563" y="3790950"/>
            <a:ext cx="436562" cy="638175"/>
          </a:xfrm>
          <a:prstGeom prst="straightConnector1">
            <a:avLst/>
          </a:prstGeom>
          <a:noFill/>
          <a:ln w="57150" algn="ctr">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562" name="图片 2">
            <a:extLst>
              <a:ext uri="{FF2B5EF4-FFF2-40B4-BE49-F238E27FC236}">
                <a16:creationId xmlns:a16="http://schemas.microsoft.com/office/drawing/2014/main" id="{081381C9-73A0-4933-9D22-0C3A10015C4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916363" y="4010025"/>
            <a:ext cx="5227637" cy="2516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63" name="图片 1">
            <a:extLst>
              <a:ext uri="{FF2B5EF4-FFF2-40B4-BE49-F238E27FC236}">
                <a16:creationId xmlns:a16="http://schemas.microsoft.com/office/drawing/2014/main" id="{EA4185EC-D73A-4475-9ED2-D515FF9A0E8D}"/>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50825" y="1535113"/>
            <a:ext cx="5227638" cy="2295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564" name="文本框 1">
            <a:extLst>
              <a:ext uri="{FF2B5EF4-FFF2-40B4-BE49-F238E27FC236}">
                <a16:creationId xmlns:a16="http://schemas.microsoft.com/office/drawing/2014/main" id="{80CFD638-F6D1-478A-8DD9-2FEE858F4578}"/>
              </a:ext>
            </a:extLst>
          </p:cNvPr>
          <p:cNvSpPr txBox="1">
            <a:spLocks noChangeArrowheads="1"/>
          </p:cNvSpPr>
          <p:nvPr/>
        </p:nvSpPr>
        <p:spPr bwMode="auto">
          <a:xfrm>
            <a:off x="250825" y="188913"/>
            <a:ext cx="5184775" cy="12001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2"/>
                </a:solidFill>
                <a:latin typeface="微软雅黑" panose="020B0503020204020204" pitchFamily="34" charset="-122"/>
                <a:ea typeface="微软雅黑" panose="020B0503020204020204" pitchFamily="34" charset="-122"/>
              </a:defRPr>
            </a:lvl1pPr>
            <a:lvl2pPr marL="742950" indent="-285750">
              <a:spcBef>
                <a:spcPct val="20000"/>
              </a:spcBef>
              <a:buClr>
                <a:schemeClr val="folHlink"/>
              </a:buClr>
              <a:buSzPct val="60000"/>
              <a:buFont typeface="Wingdings" panose="05000000000000000000" pitchFamily="2" charset="2"/>
              <a:buChar char="n"/>
              <a:defRPr sz="2800">
                <a:solidFill>
                  <a:schemeClr val="tx2"/>
                </a:solidFill>
                <a:latin typeface="微软雅黑" panose="020B0503020204020204" pitchFamily="34" charset="-122"/>
                <a:ea typeface="微软雅黑" panose="020B0503020204020204" pitchFamily="34"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tx2"/>
                </a:solidFill>
                <a:latin typeface="微软雅黑" panose="020B0503020204020204" pitchFamily="34" charset="-122"/>
                <a:ea typeface="微软雅黑" panose="020B0503020204020204" pitchFamily="34" charset="-122"/>
              </a:defRPr>
            </a:lvl3pPr>
            <a:lvl4pPr marL="16002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4pPr>
            <a:lvl5pPr marL="20574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9pPr>
          </a:lstStyle>
          <a:p>
            <a:pPr>
              <a:spcBef>
                <a:spcPct val="0"/>
              </a:spcBef>
              <a:buClrTx/>
              <a:buSzTx/>
              <a:buFont typeface="Arial" panose="020B0604020202020204" pitchFamily="34" charset="0"/>
              <a:buNone/>
            </a:pPr>
            <a:r>
              <a:rPr lang="zh-CN" altLang="en-US" sz="2400" b="1">
                <a:solidFill>
                  <a:schemeClr val="tx1"/>
                </a:solidFill>
              </a:rPr>
              <a:t>基本的</a:t>
            </a:r>
            <a:r>
              <a:rPr lang="en-US" altLang="zh-CN" sz="2400" b="1">
                <a:solidFill>
                  <a:schemeClr val="tx1"/>
                </a:solidFill>
              </a:rPr>
              <a:t>Ford-Fulkerson</a:t>
            </a:r>
            <a:r>
              <a:rPr lang="zh-CN" altLang="en-US" sz="2400" b="1">
                <a:solidFill>
                  <a:schemeClr val="tx1"/>
                </a:solidFill>
              </a:rPr>
              <a:t>算法</a:t>
            </a:r>
          </a:p>
          <a:p>
            <a:pPr>
              <a:spcBef>
                <a:spcPct val="0"/>
              </a:spcBef>
              <a:buClrTx/>
              <a:buSzTx/>
              <a:buFont typeface="Arial" panose="020B0604020202020204" pitchFamily="34" charset="0"/>
              <a:buNone/>
            </a:pPr>
            <a:endParaRPr lang="zh-CN" altLang="en-US" sz="2400" b="1">
              <a:solidFill>
                <a:schemeClr val="tx1"/>
              </a:solidFill>
            </a:endParaRPr>
          </a:p>
          <a:p>
            <a:pPr>
              <a:spcBef>
                <a:spcPct val="0"/>
              </a:spcBef>
              <a:buClrTx/>
              <a:buSzTx/>
              <a:buFont typeface="Arial" panose="020B0604020202020204" pitchFamily="34" charset="0"/>
              <a:buNone/>
            </a:pPr>
            <a:r>
              <a:rPr lang="zh-CN" altLang="en-US" sz="2400">
                <a:solidFill>
                  <a:schemeClr val="tx1"/>
                </a:solidFill>
              </a:rPr>
              <a:t>算法运行示例：</a:t>
            </a:r>
            <a:r>
              <a:rPr lang="en-US" altLang="zh-CN" sz="2400">
                <a:solidFill>
                  <a:schemeClr val="tx1"/>
                </a:solidFill>
              </a:rPr>
              <a:t>Iteration 1</a:t>
            </a:r>
          </a:p>
        </p:txBody>
      </p:sp>
      <p:graphicFrame>
        <p:nvGraphicFramePr>
          <p:cNvPr id="66565" name="对象 9">
            <a:hlinkClick r:id="" action="ppaction://ole?verb=0"/>
            <a:extLst>
              <a:ext uri="{FF2B5EF4-FFF2-40B4-BE49-F238E27FC236}">
                <a16:creationId xmlns:a16="http://schemas.microsoft.com/office/drawing/2014/main" id="{7BA1D3AD-CD95-4148-A355-352B9848734B}"/>
              </a:ext>
            </a:extLst>
          </p:cNvPr>
          <p:cNvGraphicFramePr>
            <a:graphicFrameLocks noChangeAspect="1"/>
          </p:cNvGraphicFramePr>
          <p:nvPr/>
        </p:nvGraphicFramePr>
        <p:xfrm>
          <a:off x="250825" y="4289425"/>
          <a:ext cx="4321175" cy="1090613"/>
        </p:xfrm>
        <a:graphic>
          <a:graphicData uri="http://schemas.openxmlformats.org/presentationml/2006/ole">
            <mc:AlternateContent xmlns:mc="http://schemas.openxmlformats.org/markup-compatibility/2006">
              <mc:Choice xmlns:v="urn:schemas-microsoft-com:vml" Requires="v">
                <p:oleObj spid="_x0000_s66605" r:id="rId5" imgW="29841825" imgH="7896225" progId="Equation.KSEE3">
                  <p:embed/>
                </p:oleObj>
              </mc:Choice>
              <mc:Fallback>
                <p:oleObj r:id="rId5" imgW="29841825" imgH="7896225" progId="Equation.KSEE3">
                  <p:embed/>
                  <p:pic>
                    <p:nvPicPr>
                      <p:cNvPr id="0" name="对象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0825" y="4289425"/>
                        <a:ext cx="4321175" cy="1090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1" name="下箭头 10">
            <a:extLst>
              <a:ext uri="{FF2B5EF4-FFF2-40B4-BE49-F238E27FC236}">
                <a16:creationId xmlns:a16="http://schemas.microsoft.com/office/drawing/2014/main" id="{0056610E-0297-4D7B-A944-F6A3F13AAF09}"/>
              </a:ext>
            </a:extLst>
          </p:cNvPr>
          <p:cNvSpPr/>
          <p:nvPr/>
        </p:nvSpPr>
        <p:spPr>
          <a:xfrm rot="18315735">
            <a:off x="4991894" y="3507582"/>
            <a:ext cx="352425" cy="858837"/>
          </a:xfrm>
          <a:prstGeom prst="downArrow">
            <a:avLst/>
          </a:prstGeom>
          <a:solidFill>
            <a:srgbClr val="5FF78A"/>
          </a:solidFill>
          <a:ln>
            <a:solidFill>
              <a:schemeClr val="accent1">
                <a:lumMod val="60000"/>
                <a:lumOff val="40000"/>
              </a:schemeClr>
            </a:solidFill>
          </a:ln>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zh-CN" altLang="en-US" noProof="1"/>
          </a:p>
        </p:txBody>
      </p:sp>
      <p:sp>
        <p:nvSpPr>
          <p:cNvPr id="66567" name="矩形 6">
            <a:extLst>
              <a:ext uri="{FF2B5EF4-FFF2-40B4-BE49-F238E27FC236}">
                <a16:creationId xmlns:a16="http://schemas.microsoft.com/office/drawing/2014/main" id="{FF8C5473-8B85-4BCE-BBB1-AA7A9EAF25CC}"/>
              </a:ext>
            </a:extLst>
          </p:cNvPr>
          <p:cNvSpPr>
            <a:spLocks noChangeArrowheads="1"/>
          </p:cNvSpPr>
          <p:nvPr/>
        </p:nvSpPr>
        <p:spPr bwMode="auto">
          <a:xfrm rot="3689106">
            <a:off x="4292600" y="3014663"/>
            <a:ext cx="319087" cy="427038"/>
          </a:xfrm>
          <a:prstGeom prst="rect">
            <a:avLst/>
          </a:prstGeom>
          <a:noFill/>
          <a:ln w="3810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sz="3200">
                <a:solidFill>
                  <a:schemeClr val="tx2"/>
                </a:solidFill>
                <a:latin typeface="微软雅黑" panose="020B0503020204020204" pitchFamily="34" charset="-122"/>
                <a:ea typeface="微软雅黑" panose="020B0503020204020204" pitchFamily="34" charset="-122"/>
              </a:defRPr>
            </a:lvl1pPr>
            <a:lvl2pPr marL="742950" indent="-285750">
              <a:spcBef>
                <a:spcPct val="20000"/>
              </a:spcBef>
              <a:buClr>
                <a:schemeClr val="folHlink"/>
              </a:buClr>
              <a:buSzPct val="60000"/>
              <a:buFont typeface="Wingdings" panose="05000000000000000000" pitchFamily="2" charset="2"/>
              <a:buChar char="n"/>
              <a:defRPr sz="2800">
                <a:solidFill>
                  <a:schemeClr val="tx2"/>
                </a:solidFill>
                <a:latin typeface="微软雅黑" panose="020B0503020204020204" pitchFamily="34" charset="-122"/>
                <a:ea typeface="微软雅黑" panose="020B0503020204020204" pitchFamily="34"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tx2"/>
                </a:solidFill>
                <a:latin typeface="微软雅黑" panose="020B0503020204020204" pitchFamily="34" charset="-122"/>
                <a:ea typeface="微软雅黑" panose="020B0503020204020204" pitchFamily="34" charset="-122"/>
              </a:defRPr>
            </a:lvl3pPr>
            <a:lvl4pPr marL="16002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4pPr>
            <a:lvl5pPr marL="20574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9pPr>
          </a:lstStyle>
          <a:p>
            <a:pPr>
              <a:spcBef>
                <a:spcPct val="0"/>
              </a:spcBef>
              <a:buClrTx/>
              <a:buSzTx/>
              <a:buFont typeface="Arial" panose="020B0604020202020204" pitchFamily="34" charset="0"/>
              <a:buNone/>
            </a:pPr>
            <a:endParaRPr lang="zh-CN" altLang="en-US" sz="1800">
              <a:solidFill>
                <a:schemeClr val="tx1"/>
              </a:solidFill>
              <a:latin typeface="Arial" panose="020B0604020202020204" pitchFamily="34" charset="0"/>
              <a:ea typeface="宋体" panose="02010600030101010101" pitchFamily="2" charset="-122"/>
            </a:endParaRPr>
          </a:p>
        </p:txBody>
      </p:sp>
      <p:sp>
        <p:nvSpPr>
          <p:cNvPr id="9" name="文本框 8">
            <a:extLst>
              <a:ext uri="{FF2B5EF4-FFF2-40B4-BE49-F238E27FC236}">
                <a16:creationId xmlns:a16="http://schemas.microsoft.com/office/drawing/2014/main" id="{A0C36947-49C5-4BC2-AE44-20D08FC93030}"/>
              </a:ext>
            </a:extLst>
          </p:cNvPr>
          <p:cNvSpPr txBox="1"/>
          <p:nvPr/>
        </p:nvSpPr>
        <p:spPr>
          <a:xfrm>
            <a:off x="1812925" y="3825875"/>
            <a:ext cx="2032000" cy="368300"/>
          </a:xfrm>
          <a:prstGeom prst="rect">
            <a:avLst/>
          </a:prstGeom>
          <a:solidFill>
            <a:schemeClr val="accent1">
              <a:lumMod val="20000"/>
              <a:lumOff val="80000"/>
            </a:schemeClr>
          </a:solidFill>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2"/>
                </a:solidFill>
                <a:latin typeface="微软雅黑" panose="020B0503020204020204" pitchFamily="34" charset="-122"/>
                <a:ea typeface="微软雅黑" panose="020B0503020204020204" pitchFamily="34" charset="-122"/>
              </a:defRPr>
            </a:lvl1pPr>
            <a:lvl2pPr marL="742950" indent="-285750">
              <a:spcBef>
                <a:spcPct val="20000"/>
              </a:spcBef>
              <a:buClr>
                <a:schemeClr val="folHlink"/>
              </a:buClr>
              <a:buSzPct val="60000"/>
              <a:buFont typeface="Wingdings" panose="05000000000000000000" pitchFamily="2" charset="2"/>
              <a:buChar char="n"/>
              <a:defRPr sz="2800">
                <a:solidFill>
                  <a:schemeClr val="tx2"/>
                </a:solidFill>
                <a:latin typeface="微软雅黑" panose="020B0503020204020204" pitchFamily="34" charset="-122"/>
                <a:ea typeface="微软雅黑" panose="020B0503020204020204" pitchFamily="34"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tx2"/>
                </a:solidFill>
                <a:latin typeface="微软雅黑" panose="020B0503020204020204" pitchFamily="34" charset="-122"/>
                <a:ea typeface="微软雅黑" panose="020B0503020204020204" pitchFamily="34" charset="-122"/>
              </a:defRPr>
            </a:lvl3pPr>
            <a:lvl4pPr marL="16002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4pPr>
            <a:lvl5pPr marL="20574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9pPr>
          </a:lstStyle>
          <a:p>
            <a:pPr>
              <a:spcBef>
                <a:spcPct val="0"/>
              </a:spcBef>
              <a:buClrTx/>
              <a:buSzTx/>
              <a:buFontTx/>
              <a:buNone/>
              <a:defRPr/>
            </a:pPr>
            <a:r>
              <a:rPr lang="zh-CN" altLang="en-US" sz="1800">
                <a:solidFill>
                  <a:schemeClr val="tx1"/>
                </a:solidFill>
                <a:latin typeface="Arial" panose="020B0604020202020204" pitchFamily="34" charset="0"/>
                <a:ea typeface="宋体" panose="02010600030101010101" pitchFamily="2" charset="-122"/>
              </a:rPr>
              <a:t>流网络和增广路径</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586" name="图片 2">
            <a:extLst>
              <a:ext uri="{FF2B5EF4-FFF2-40B4-BE49-F238E27FC236}">
                <a16:creationId xmlns:a16="http://schemas.microsoft.com/office/drawing/2014/main" id="{A75D27FC-02B9-4842-B6B2-B571EFFDA6A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568700" y="4138613"/>
            <a:ext cx="5465763" cy="2495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587" name="图片 1">
            <a:extLst>
              <a:ext uri="{FF2B5EF4-FFF2-40B4-BE49-F238E27FC236}">
                <a16:creationId xmlns:a16="http://schemas.microsoft.com/office/drawing/2014/main" id="{F2839C7F-828D-4341-BDEC-91CC4E015AB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47650" y="1146175"/>
            <a:ext cx="5253038" cy="2282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588" name="文本框 1">
            <a:extLst>
              <a:ext uri="{FF2B5EF4-FFF2-40B4-BE49-F238E27FC236}">
                <a16:creationId xmlns:a16="http://schemas.microsoft.com/office/drawing/2014/main" id="{5BFC9199-9537-4B76-AB97-524E6C9B4DA9}"/>
              </a:ext>
            </a:extLst>
          </p:cNvPr>
          <p:cNvSpPr txBox="1">
            <a:spLocks noChangeArrowheads="1"/>
          </p:cNvSpPr>
          <p:nvPr/>
        </p:nvSpPr>
        <p:spPr bwMode="auto">
          <a:xfrm>
            <a:off x="250825" y="333375"/>
            <a:ext cx="2160588"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2"/>
                </a:solidFill>
                <a:latin typeface="微软雅黑" panose="020B0503020204020204" pitchFamily="34" charset="-122"/>
                <a:ea typeface="微软雅黑" panose="020B0503020204020204" pitchFamily="34" charset="-122"/>
              </a:defRPr>
            </a:lvl1pPr>
            <a:lvl2pPr marL="742950" indent="-285750">
              <a:spcBef>
                <a:spcPct val="20000"/>
              </a:spcBef>
              <a:buClr>
                <a:schemeClr val="folHlink"/>
              </a:buClr>
              <a:buSzPct val="60000"/>
              <a:buFont typeface="Wingdings" panose="05000000000000000000" pitchFamily="2" charset="2"/>
              <a:buChar char="n"/>
              <a:defRPr sz="2800">
                <a:solidFill>
                  <a:schemeClr val="tx2"/>
                </a:solidFill>
                <a:latin typeface="微软雅黑" panose="020B0503020204020204" pitchFamily="34" charset="-122"/>
                <a:ea typeface="微软雅黑" panose="020B0503020204020204" pitchFamily="34"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tx2"/>
                </a:solidFill>
                <a:latin typeface="微软雅黑" panose="020B0503020204020204" pitchFamily="34" charset="-122"/>
                <a:ea typeface="微软雅黑" panose="020B0503020204020204" pitchFamily="34" charset="-122"/>
              </a:defRPr>
            </a:lvl3pPr>
            <a:lvl4pPr marL="16002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4pPr>
            <a:lvl5pPr marL="20574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9pPr>
          </a:lstStyle>
          <a:p>
            <a:pPr>
              <a:spcBef>
                <a:spcPct val="0"/>
              </a:spcBef>
              <a:buClrTx/>
              <a:buSzTx/>
              <a:buFont typeface="Arial" panose="020B0604020202020204" pitchFamily="34" charset="0"/>
              <a:buNone/>
            </a:pPr>
            <a:r>
              <a:rPr lang="en-US" altLang="zh-CN" sz="2800" b="1">
                <a:solidFill>
                  <a:schemeClr val="tx1"/>
                </a:solidFill>
              </a:rPr>
              <a:t>Iteration 2</a:t>
            </a:r>
            <a:endParaRPr lang="en-US" altLang="zh-CN" b="1">
              <a:solidFill>
                <a:schemeClr val="tx1"/>
              </a:solidFill>
            </a:endParaRPr>
          </a:p>
        </p:txBody>
      </p:sp>
      <p:graphicFrame>
        <p:nvGraphicFramePr>
          <p:cNvPr id="67589" name="对象 9">
            <a:hlinkClick r:id="" action="ppaction://ole?verb=0"/>
            <a:extLst>
              <a:ext uri="{FF2B5EF4-FFF2-40B4-BE49-F238E27FC236}">
                <a16:creationId xmlns:a16="http://schemas.microsoft.com/office/drawing/2014/main" id="{D286666C-274C-45CF-8570-3601958680CD}"/>
              </a:ext>
            </a:extLst>
          </p:cNvPr>
          <p:cNvGraphicFramePr>
            <a:graphicFrameLocks noChangeAspect="1"/>
          </p:cNvGraphicFramePr>
          <p:nvPr/>
        </p:nvGraphicFramePr>
        <p:xfrm>
          <a:off x="228600" y="3908425"/>
          <a:ext cx="4368800" cy="1292225"/>
        </p:xfrm>
        <a:graphic>
          <a:graphicData uri="http://schemas.openxmlformats.org/presentationml/2006/ole">
            <mc:AlternateContent xmlns:mc="http://schemas.openxmlformats.org/markup-compatibility/2006">
              <mc:Choice xmlns:v="urn:schemas-microsoft-com:vml" Requires="v">
                <p:oleObj spid="_x0000_s67633" r:id="rId5" imgW="24574500" imgH="7896225" progId="Equation.KSEE3">
                  <p:embed/>
                </p:oleObj>
              </mc:Choice>
              <mc:Fallback>
                <p:oleObj r:id="rId5" imgW="24574500" imgH="7896225" progId="Equation.KSEE3">
                  <p:embed/>
                  <p:pic>
                    <p:nvPicPr>
                      <p:cNvPr id="0" name="对象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8600" y="3908425"/>
                        <a:ext cx="4368800" cy="1292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1" name="下箭头 10">
            <a:extLst>
              <a:ext uri="{FF2B5EF4-FFF2-40B4-BE49-F238E27FC236}">
                <a16:creationId xmlns:a16="http://schemas.microsoft.com/office/drawing/2014/main" id="{8CE00247-82E9-47F1-889B-5FC90E6A8C12}"/>
              </a:ext>
            </a:extLst>
          </p:cNvPr>
          <p:cNvSpPr/>
          <p:nvPr/>
        </p:nvSpPr>
        <p:spPr>
          <a:xfrm rot="19296312">
            <a:off x="4695825" y="3316288"/>
            <a:ext cx="438150" cy="782637"/>
          </a:xfrm>
          <a:prstGeom prst="downArrow">
            <a:avLst/>
          </a:prstGeom>
          <a:solidFill>
            <a:srgbClr val="5FF78A"/>
          </a:solidFill>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zh-CN" altLang="en-US" noProof="1"/>
          </a:p>
        </p:txBody>
      </p:sp>
      <p:sp>
        <p:nvSpPr>
          <p:cNvPr id="67591" name="矩形 1">
            <a:extLst>
              <a:ext uri="{FF2B5EF4-FFF2-40B4-BE49-F238E27FC236}">
                <a16:creationId xmlns:a16="http://schemas.microsoft.com/office/drawing/2014/main" id="{3E6CD7B6-9A47-4652-BFF2-028DE03CF654}"/>
              </a:ext>
            </a:extLst>
          </p:cNvPr>
          <p:cNvSpPr>
            <a:spLocks noChangeArrowheads="1"/>
          </p:cNvSpPr>
          <p:nvPr/>
        </p:nvSpPr>
        <p:spPr bwMode="auto">
          <a:xfrm>
            <a:off x="2192338" y="2071688"/>
            <a:ext cx="287337" cy="433387"/>
          </a:xfrm>
          <a:prstGeom prst="rect">
            <a:avLst/>
          </a:prstGeom>
          <a:noFill/>
          <a:ln w="3810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sz="3200">
                <a:solidFill>
                  <a:schemeClr val="tx2"/>
                </a:solidFill>
                <a:latin typeface="微软雅黑" panose="020B0503020204020204" pitchFamily="34" charset="-122"/>
                <a:ea typeface="微软雅黑" panose="020B0503020204020204" pitchFamily="34" charset="-122"/>
              </a:defRPr>
            </a:lvl1pPr>
            <a:lvl2pPr marL="742950" indent="-285750">
              <a:spcBef>
                <a:spcPct val="20000"/>
              </a:spcBef>
              <a:buClr>
                <a:schemeClr val="folHlink"/>
              </a:buClr>
              <a:buSzPct val="60000"/>
              <a:buFont typeface="Wingdings" panose="05000000000000000000" pitchFamily="2" charset="2"/>
              <a:buChar char="n"/>
              <a:defRPr sz="2800">
                <a:solidFill>
                  <a:schemeClr val="tx2"/>
                </a:solidFill>
                <a:latin typeface="微软雅黑" panose="020B0503020204020204" pitchFamily="34" charset="-122"/>
                <a:ea typeface="微软雅黑" panose="020B0503020204020204" pitchFamily="34"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tx2"/>
                </a:solidFill>
                <a:latin typeface="微软雅黑" panose="020B0503020204020204" pitchFamily="34" charset="-122"/>
                <a:ea typeface="微软雅黑" panose="020B0503020204020204" pitchFamily="34" charset="-122"/>
              </a:defRPr>
            </a:lvl3pPr>
            <a:lvl4pPr marL="16002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4pPr>
            <a:lvl5pPr marL="20574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9pPr>
          </a:lstStyle>
          <a:p>
            <a:pPr>
              <a:spcBef>
                <a:spcPct val="0"/>
              </a:spcBef>
              <a:buClrTx/>
              <a:buSzTx/>
              <a:buFont typeface="Arial" panose="020B0604020202020204" pitchFamily="34" charset="0"/>
              <a:buNone/>
            </a:pPr>
            <a:endParaRPr lang="zh-CN" altLang="en-US" sz="1800">
              <a:solidFill>
                <a:schemeClr val="tx1"/>
              </a:solidFill>
              <a:latin typeface="Arial" panose="020B0604020202020204" pitchFamily="34" charset="0"/>
              <a:ea typeface="宋体" panose="02010600030101010101" pitchFamily="2" charset="-122"/>
            </a:endParaRPr>
          </a:p>
        </p:txBody>
      </p:sp>
      <p:pic>
        <p:nvPicPr>
          <p:cNvPr id="67592" name="图片 1">
            <a:extLst>
              <a:ext uri="{FF2B5EF4-FFF2-40B4-BE49-F238E27FC236}">
                <a16:creationId xmlns:a16="http://schemas.microsoft.com/office/drawing/2014/main" id="{986E47D1-0B4B-471F-A42F-43D62D079973}"/>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5827713" y="22225"/>
            <a:ext cx="3297237" cy="144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文本框 2">
            <a:extLst>
              <a:ext uri="{FF2B5EF4-FFF2-40B4-BE49-F238E27FC236}">
                <a16:creationId xmlns:a16="http://schemas.microsoft.com/office/drawing/2014/main" id="{9BAFEE91-90F3-46C9-9549-58E99B23C249}"/>
              </a:ext>
            </a:extLst>
          </p:cNvPr>
          <p:cNvSpPr txBox="1"/>
          <p:nvPr/>
        </p:nvSpPr>
        <p:spPr>
          <a:xfrm>
            <a:off x="8228013" y="1211263"/>
            <a:ext cx="877887" cy="369887"/>
          </a:xfrm>
          <a:prstGeom prst="rect">
            <a:avLst/>
          </a:prstGeom>
          <a:solidFill>
            <a:schemeClr val="accent1">
              <a:lumMod val="20000"/>
              <a:lumOff val="80000"/>
            </a:schemeClr>
          </a:solidFill>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2"/>
                </a:solidFill>
                <a:latin typeface="微软雅黑" panose="020B0503020204020204" pitchFamily="34" charset="-122"/>
                <a:ea typeface="微软雅黑" panose="020B0503020204020204" pitchFamily="34" charset="-122"/>
              </a:defRPr>
            </a:lvl1pPr>
            <a:lvl2pPr marL="742950" indent="-285750">
              <a:spcBef>
                <a:spcPct val="20000"/>
              </a:spcBef>
              <a:buClr>
                <a:schemeClr val="folHlink"/>
              </a:buClr>
              <a:buSzPct val="60000"/>
              <a:buFont typeface="Wingdings" panose="05000000000000000000" pitchFamily="2" charset="2"/>
              <a:buChar char="n"/>
              <a:defRPr sz="2800">
                <a:solidFill>
                  <a:schemeClr val="tx2"/>
                </a:solidFill>
                <a:latin typeface="微软雅黑" panose="020B0503020204020204" pitchFamily="34" charset="-122"/>
                <a:ea typeface="微软雅黑" panose="020B0503020204020204" pitchFamily="34"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tx2"/>
                </a:solidFill>
                <a:latin typeface="微软雅黑" panose="020B0503020204020204" pitchFamily="34" charset="-122"/>
                <a:ea typeface="微软雅黑" panose="020B0503020204020204" pitchFamily="34" charset="-122"/>
              </a:defRPr>
            </a:lvl3pPr>
            <a:lvl4pPr marL="16002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4pPr>
            <a:lvl5pPr marL="20574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9pPr>
          </a:lstStyle>
          <a:p>
            <a:pPr>
              <a:spcBef>
                <a:spcPct val="0"/>
              </a:spcBef>
              <a:buClrTx/>
              <a:buSzTx/>
              <a:buFontTx/>
              <a:buNone/>
              <a:defRPr/>
            </a:pPr>
            <a:r>
              <a:rPr lang="zh-CN" altLang="en-US" sz="1800">
                <a:solidFill>
                  <a:schemeClr val="tx1"/>
                </a:solidFill>
                <a:latin typeface="Arial" panose="020B0604020202020204" pitchFamily="34" charset="0"/>
                <a:ea typeface="宋体" panose="02010600030101010101" pitchFamily="2" charset="-122"/>
              </a:rPr>
              <a:t>流网络</a:t>
            </a:r>
          </a:p>
        </p:txBody>
      </p:sp>
      <p:pic>
        <p:nvPicPr>
          <p:cNvPr id="67594" name="图片 2">
            <a:extLst>
              <a:ext uri="{FF2B5EF4-FFF2-40B4-BE49-F238E27FC236}">
                <a16:creationId xmlns:a16="http://schemas.microsoft.com/office/drawing/2014/main" id="{C4875B10-A001-4C7A-80DF-96976616F527}"/>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5837238" y="1800225"/>
            <a:ext cx="3319462" cy="1598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文本框 12">
            <a:extLst>
              <a:ext uri="{FF2B5EF4-FFF2-40B4-BE49-F238E27FC236}">
                <a16:creationId xmlns:a16="http://schemas.microsoft.com/office/drawing/2014/main" id="{E1265A57-C580-4A69-A52E-C50EBB4A6840}"/>
              </a:ext>
            </a:extLst>
          </p:cNvPr>
          <p:cNvSpPr txBox="1"/>
          <p:nvPr/>
        </p:nvSpPr>
        <p:spPr>
          <a:xfrm>
            <a:off x="6499225" y="3417888"/>
            <a:ext cx="2138363" cy="369887"/>
          </a:xfrm>
          <a:prstGeom prst="rect">
            <a:avLst/>
          </a:prstGeom>
          <a:solidFill>
            <a:schemeClr val="accent1">
              <a:lumMod val="20000"/>
              <a:lumOff val="80000"/>
            </a:schemeClr>
          </a:solidFill>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2"/>
                </a:solidFill>
                <a:latin typeface="微软雅黑" panose="020B0503020204020204" pitchFamily="34" charset="-122"/>
                <a:ea typeface="微软雅黑" panose="020B0503020204020204" pitchFamily="34" charset="-122"/>
              </a:defRPr>
            </a:lvl1pPr>
            <a:lvl2pPr marL="742950" indent="-285750">
              <a:spcBef>
                <a:spcPct val="20000"/>
              </a:spcBef>
              <a:buClr>
                <a:schemeClr val="folHlink"/>
              </a:buClr>
              <a:buSzPct val="60000"/>
              <a:buFont typeface="Wingdings" panose="05000000000000000000" pitchFamily="2" charset="2"/>
              <a:buChar char="n"/>
              <a:defRPr sz="2800">
                <a:solidFill>
                  <a:schemeClr val="tx2"/>
                </a:solidFill>
                <a:latin typeface="微软雅黑" panose="020B0503020204020204" pitchFamily="34" charset="-122"/>
                <a:ea typeface="微软雅黑" panose="020B0503020204020204" pitchFamily="34"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tx2"/>
                </a:solidFill>
                <a:latin typeface="微软雅黑" panose="020B0503020204020204" pitchFamily="34" charset="-122"/>
                <a:ea typeface="微软雅黑" panose="020B0503020204020204" pitchFamily="34" charset="-122"/>
              </a:defRPr>
            </a:lvl3pPr>
            <a:lvl4pPr marL="16002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4pPr>
            <a:lvl5pPr marL="20574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9pPr>
          </a:lstStyle>
          <a:p>
            <a:pPr>
              <a:spcBef>
                <a:spcPct val="0"/>
              </a:spcBef>
              <a:buClrTx/>
              <a:buSzTx/>
              <a:buFontTx/>
              <a:buNone/>
              <a:defRPr/>
            </a:pPr>
            <a:r>
              <a:rPr lang="en-US" altLang="zh-CN" sz="1800" b="1">
                <a:solidFill>
                  <a:schemeClr val="tx1"/>
                </a:solidFill>
                <a:latin typeface="Arial" panose="020B0604020202020204" pitchFamily="34" charset="0"/>
                <a:ea typeface="宋体" panose="02010600030101010101" pitchFamily="2" charset="-122"/>
              </a:rPr>
              <a:t>Iteration 1</a:t>
            </a:r>
            <a:r>
              <a:rPr lang="zh-CN" altLang="en-US" sz="1800">
                <a:solidFill>
                  <a:schemeClr val="tx1"/>
                </a:solidFill>
                <a:latin typeface="Arial" panose="020B0604020202020204" pitchFamily="34" charset="0"/>
                <a:ea typeface="宋体" panose="02010600030101010101" pitchFamily="2" charset="-122"/>
              </a:rPr>
              <a:t>流网络</a:t>
            </a:r>
          </a:p>
        </p:txBody>
      </p:sp>
      <p:sp>
        <p:nvSpPr>
          <p:cNvPr id="14" name="文本框 13">
            <a:extLst>
              <a:ext uri="{FF2B5EF4-FFF2-40B4-BE49-F238E27FC236}">
                <a16:creationId xmlns:a16="http://schemas.microsoft.com/office/drawing/2014/main" id="{B6FFE0CA-286F-46CE-A479-9BEE90353D59}"/>
              </a:ext>
            </a:extLst>
          </p:cNvPr>
          <p:cNvSpPr txBox="1"/>
          <p:nvPr/>
        </p:nvSpPr>
        <p:spPr>
          <a:xfrm>
            <a:off x="1644650" y="3419475"/>
            <a:ext cx="2262188" cy="369888"/>
          </a:xfrm>
          <a:prstGeom prst="rect">
            <a:avLst/>
          </a:prstGeom>
          <a:solidFill>
            <a:schemeClr val="accent1">
              <a:lumMod val="20000"/>
              <a:lumOff val="80000"/>
            </a:schemeClr>
          </a:solidFill>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2"/>
                </a:solidFill>
                <a:latin typeface="微软雅黑" panose="020B0503020204020204" pitchFamily="34" charset="-122"/>
                <a:ea typeface="微软雅黑" panose="020B0503020204020204" pitchFamily="34" charset="-122"/>
              </a:defRPr>
            </a:lvl1pPr>
            <a:lvl2pPr marL="742950" indent="-285750">
              <a:spcBef>
                <a:spcPct val="20000"/>
              </a:spcBef>
              <a:buClr>
                <a:schemeClr val="folHlink"/>
              </a:buClr>
              <a:buSzPct val="60000"/>
              <a:buFont typeface="Wingdings" panose="05000000000000000000" pitchFamily="2" charset="2"/>
              <a:buChar char="n"/>
              <a:defRPr sz="2800">
                <a:solidFill>
                  <a:schemeClr val="tx2"/>
                </a:solidFill>
                <a:latin typeface="微软雅黑" panose="020B0503020204020204" pitchFamily="34" charset="-122"/>
                <a:ea typeface="微软雅黑" panose="020B0503020204020204" pitchFamily="34"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tx2"/>
                </a:solidFill>
                <a:latin typeface="微软雅黑" panose="020B0503020204020204" pitchFamily="34" charset="-122"/>
                <a:ea typeface="微软雅黑" panose="020B0503020204020204" pitchFamily="34" charset="-122"/>
              </a:defRPr>
            </a:lvl3pPr>
            <a:lvl4pPr marL="16002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4pPr>
            <a:lvl5pPr marL="20574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9pPr>
          </a:lstStyle>
          <a:p>
            <a:pPr>
              <a:spcBef>
                <a:spcPct val="0"/>
              </a:spcBef>
              <a:buClrTx/>
              <a:buSzTx/>
              <a:buFontTx/>
              <a:buNone/>
              <a:defRPr/>
            </a:pPr>
            <a:r>
              <a:rPr lang="zh-CN" altLang="en-US" sz="1800">
                <a:solidFill>
                  <a:schemeClr val="tx1"/>
                </a:solidFill>
                <a:latin typeface="Arial" panose="020B0604020202020204" pitchFamily="34" charset="0"/>
                <a:ea typeface="宋体" panose="02010600030101010101" pitchFamily="2" charset="-122"/>
              </a:rPr>
              <a:t>残余网络和增广路径</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文本框 1">
            <a:extLst>
              <a:ext uri="{FF2B5EF4-FFF2-40B4-BE49-F238E27FC236}">
                <a16:creationId xmlns:a16="http://schemas.microsoft.com/office/drawing/2014/main" id="{86706D72-1F91-4C88-AACD-1E8217C7804D}"/>
              </a:ext>
            </a:extLst>
          </p:cNvPr>
          <p:cNvSpPr txBox="1">
            <a:spLocks noChangeArrowheads="1"/>
          </p:cNvSpPr>
          <p:nvPr/>
        </p:nvSpPr>
        <p:spPr bwMode="auto">
          <a:xfrm>
            <a:off x="250825" y="333375"/>
            <a:ext cx="2160588"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2"/>
                </a:solidFill>
                <a:latin typeface="微软雅黑" panose="020B0503020204020204" pitchFamily="34" charset="-122"/>
                <a:ea typeface="微软雅黑" panose="020B0503020204020204" pitchFamily="34" charset="-122"/>
              </a:defRPr>
            </a:lvl1pPr>
            <a:lvl2pPr marL="742950" indent="-285750">
              <a:spcBef>
                <a:spcPct val="20000"/>
              </a:spcBef>
              <a:buClr>
                <a:schemeClr val="folHlink"/>
              </a:buClr>
              <a:buSzPct val="60000"/>
              <a:buFont typeface="Wingdings" panose="05000000000000000000" pitchFamily="2" charset="2"/>
              <a:buChar char="n"/>
              <a:defRPr sz="2800">
                <a:solidFill>
                  <a:schemeClr val="tx2"/>
                </a:solidFill>
                <a:latin typeface="微软雅黑" panose="020B0503020204020204" pitchFamily="34" charset="-122"/>
                <a:ea typeface="微软雅黑" panose="020B0503020204020204" pitchFamily="34"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tx2"/>
                </a:solidFill>
                <a:latin typeface="微软雅黑" panose="020B0503020204020204" pitchFamily="34" charset="-122"/>
                <a:ea typeface="微软雅黑" panose="020B0503020204020204" pitchFamily="34" charset="-122"/>
              </a:defRPr>
            </a:lvl3pPr>
            <a:lvl4pPr marL="16002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4pPr>
            <a:lvl5pPr marL="20574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9pPr>
          </a:lstStyle>
          <a:p>
            <a:pPr>
              <a:spcBef>
                <a:spcPct val="0"/>
              </a:spcBef>
              <a:buClrTx/>
              <a:buSzTx/>
              <a:buFont typeface="Arial" panose="020B0604020202020204" pitchFamily="34" charset="0"/>
              <a:buNone/>
            </a:pPr>
            <a:r>
              <a:rPr lang="en-US" altLang="zh-CN" sz="2800" b="1">
                <a:solidFill>
                  <a:schemeClr val="tx1"/>
                </a:solidFill>
              </a:rPr>
              <a:t>Iteration 3</a:t>
            </a:r>
            <a:endParaRPr lang="en-US" altLang="zh-CN" b="1">
              <a:solidFill>
                <a:schemeClr val="tx1"/>
              </a:solidFill>
            </a:endParaRPr>
          </a:p>
        </p:txBody>
      </p:sp>
      <p:pic>
        <p:nvPicPr>
          <p:cNvPr id="68611" name="图片 2">
            <a:extLst>
              <a:ext uri="{FF2B5EF4-FFF2-40B4-BE49-F238E27FC236}">
                <a16:creationId xmlns:a16="http://schemas.microsoft.com/office/drawing/2014/main" id="{56C86A3A-D08F-4345-8363-8DDA249EC06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536950" y="4367213"/>
            <a:ext cx="5191125" cy="2297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612" name="图片 1">
            <a:extLst>
              <a:ext uri="{FF2B5EF4-FFF2-40B4-BE49-F238E27FC236}">
                <a16:creationId xmlns:a16="http://schemas.microsoft.com/office/drawing/2014/main" id="{F096A4E5-C008-4D18-87EF-B24DFDA841E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07963" y="1022350"/>
            <a:ext cx="5137150" cy="2328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68613" name="对象 9">
            <a:hlinkClick r:id="" action="ppaction://ole?verb=0"/>
            <a:extLst>
              <a:ext uri="{FF2B5EF4-FFF2-40B4-BE49-F238E27FC236}">
                <a16:creationId xmlns:a16="http://schemas.microsoft.com/office/drawing/2014/main" id="{6BD46E82-28EA-4DD5-8B8E-4D1D4B0A20CB}"/>
              </a:ext>
            </a:extLst>
          </p:cNvPr>
          <p:cNvGraphicFramePr>
            <a:graphicFrameLocks noChangeAspect="1"/>
          </p:cNvGraphicFramePr>
          <p:nvPr/>
        </p:nvGraphicFramePr>
        <p:xfrm>
          <a:off x="468313" y="3849688"/>
          <a:ext cx="3630612" cy="1168400"/>
        </p:xfrm>
        <a:graphic>
          <a:graphicData uri="http://schemas.openxmlformats.org/presentationml/2006/ole">
            <mc:AlternateContent xmlns:mc="http://schemas.openxmlformats.org/markup-compatibility/2006">
              <mc:Choice xmlns:v="urn:schemas-microsoft-com:vml" Requires="v">
                <p:oleObj spid="_x0000_s68657" r:id="rId5" imgW="24574500" imgH="7896225" progId="Equation.KSEE3">
                  <p:embed/>
                </p:oleObj>
              </mc:Choice>
              <mc:Fallback>
                <p:oleObj r:id="rId5" imgW="24574500" imgH="7896225" progId="Equation.KSEE3">
                  <p:embed/>
                  <p:pic>
                    <p:nvPicPr>
                      <p:cNvPr id="0" name="对象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8313" y="3849688"/>
                        <a:ext cx="3630612" cy="116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1" name="下箭头 10">
            <a:extLst>
              <a:ext uri="{FF2B5EF4-FFF2-40B4-BE49-F238E27FC236}">
                <a16:creationId xmlns:a16="http://schemas.microsoft.com/office/drawing/2014/main" id="{AB64236B-E33C-49B8-8FE5-F64A0F6C26C3}"/>
              </a:ext>
            </a:extLst>
          </p:cNvPr>
          <p:cNvSpPr/>
          <p:nvPr/>
        </p:nvSpPr>
        <p:spPr>
          <a:xfrm rot="19186604">
            <a:off x="4252913" y="3375025"/>
            <a:ext cx="481012" cy="881063"/>
          </a:xfrm>
          <a:prstGeom prst="downArrow">
            <a:avLst/>
          </a:prstGeom>
          <a:solidFill>
            <a:schemeClr val="accent5">
              <a:lumMod val="75000"/>
            </a:schemeClr>
          </a:solidFill>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zh-CN" altLang="en-US" noProof="1"/>
          </a:p>
        </p:txBody>
      </p:sp>
      <p:sp>
        <p:nvSpPr>
          <p:cNvPr id="7" name="文本框 6">
            <a:extLst>
              <a:ext uri="{FF2B5EF4-FFF2-40B4-BE49-F238E27FC236}">
                <a16:creationId xmlns:a16="http://schemas.microsoft.com/office/drawing/2014/main" id="{BAB5BF7E-3792-4DB2-8C27-BCFC5E33F819}"/>
              </a:ext>
            </a:extLst>
          </p:cNvPr>
          <p:cNvSpPr txBox="1"/>
          <p:nvPr/>
        </p:nvSpPr>
        <p:spPr>
          <a:xfrm>
            <a:off x="1644650" y="3359150"/>
            <a:ext cx="2262188" cy="368300"/>
          </a:xfrm>
          <a:prstGeom prst="rect">
            <a:avLst/>
          </a:prstGeom>
          <a:solidFill>
            <a:schemeClr val="accent1">
              <a:lumMod val="20000"/>
              <a:lumOff val="80000"/>
            </a:schemeClr>
          </a:solidFill>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2"/>
                </a:solidFill>
                <a:latin typeface="微软雅黑" panose="020B0503020204020204" pitchFamily="34" charset="-122"/>
                <a:ea typeface="微软雅黑" panose="020B0503020204020204" pitchFamily="34" charset="-122"/>
              </a:defRPr>
            </a:lvl1pPr>
            <a:lvl2pPr marL="742950" indent="-285750">
              <a:spcBef>
                <a:spcPct val="20000"/>
              </a:spcBef>
              <a:buClr>
                <a:schemeClr val="folHlink"/>
              </a:buClr>
              <a:buSzPct val="60000"/>
              <a:buFont typeface="Wingdings" panose="05000000000000000000" pitchFamily="2" charset="2"/>
              <a:buChar char="n"/>
              <a:defRPr sz="2800">
                <a:solidFill>
                  <a:schemeClr val="tx2"/>
                </a:solidFill>
                <a:latin typeface="微软雅黑" panose="020B0503020204020204" pitchFamily="34" charset="-122"/>
                <a:ea typeface="微软雅黑" panose="020B0503020204020204" pitchFamily="34"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tx2"/>
                </a:solidFill>
                <a:latin typeface="微软雅黑" panose="020B0503020204020204" pitchFamily="34" charset="-122"/>
                <a:ea typeface="微软雅黑" panose="020B0503020204020204" pitchFamily="34" charset="-122"/>
              </a:defRPr>
            </a:lvl3pPr>
            <a:lvl4pPr marL="16002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4pPr>
            <a:lvl5pPr marL="20574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9pPr>
          </a:lstStyle>
          <a:p>
            <a:pPr>
              <a:spcBef>
                <a:spcPct val="0"/>
              </a:spcBef>
              <a:buClrTx/>
              <a:buSzTx/>
              <a:buFontTx/>
              <a:buNone/>
              <a:defRPr/>
            </a:pPr>
            <a:r>
              <a:rPr lang="zh-CN" altLang="en-US" sz="1800">
                <a:solidFill>
                  <a:schemeClr val="tx1"/>
                </a:solidFill>
                <a:latin typeface="Arial" panose="020B0604020202020204" pitchFamily="34" charset="0"/>
                <a:ea typeface="宋体" panose="02010600030101010101" pitchFamily="2" charset="-122"/>
              </a:rPr>
              <a:t>残余网络和增广路径</a:t>
            </a:r>
          </a:p>
        </p:txBody>
      </p:sp>
      <p:pic>
        <p:nvPicPr>
          <p:cNvPr id="68616" name="图片 1">
            <a:extLst>
              <a:ext uri="{FF2B5EF4-FFF2-40B4-BE49-F238E27FC236}">
                <a16:creationId xmlns:a16="http://schemas.microsoft.com/office/drawing/2014/main" id="{BA637D9E-ECE5-400F-81E9-27BA6A69891A}"/>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5959475" y="22225"/>
            <a:ext cx="3165475" cy="1390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文本框 8">
            <a:extLst>
              <a:ext uri="{FF2B5EF4-FFF2-40B4-BE49-F238E27FC236}">
                <a16:creationId xmlns:a16="http://schemas.microsoft.com/office/drawing/2014/main" id="{37479A63-8CB9-4002-BB8D-F47EE17BD36A}"/>
              </a:ext>
            </a:extLst>
          </p:cNvPr>
          <p:cNvSpPr txBox="1"/>
          <p:nvPr/>
        </p:nvSpPr>
        <p:spPr>
          <a:xfrm>
            <a:off x="8247063" y="1312863"/>
            <a:ext cx="877887" cy="369887"/>
          </a:xfrm>
          <a:prstGeom prst="rect">
            <a:avLst/>
          </a:prstGeom>
          <a:solidFill>
            <a:schemeClr val="accent1">
              <a:lumMod val="20000"/>
              <a:lumOff val="80000"/>
            </a:schemeClr>
          </a:solidFill>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2"/>
                </a:solidFill>
                <a:latin typeface="微软雅黑" panose="020B0503020204020204" pitchFamily="34" charset="-122"/>
                <a:ea typeface="微软雅黑" panose="020B0503020204020204" pitchFamily="34" charset="-122"/>
              </a:defRPr>
            </a:lvl1pPr>
            <a:lvl2pPr marL="742950" indent="-285750">
              <a:spcBef>
                <a:spcPct val="20000"/>
              </a:spcBef>
              <a:buClr>
                <a:schemeClr val="folHlink"/>
              </a:buClr>
              <a:buSzPct val="60000"/>
              <a:buFont typeface="Wingdings" panose="05000000000000000000" pitchFamily="2" charset="2"/>
              <a:buChar char="n"/>
              <a:defRPr sz="2800">
                <a:solidFill>
                  <a:schemeClr val="tx2"/>
                </a:solidFill>
                <a:latin typeface="微软雅黑" panose="020B0503020204020204" pitchFamily="34" charset="-122"/>
                <a:ea typeface="微软雅黑" panose="020B0503020204020204" pitchFamily="34"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tx2"/>
                </a:solidFill>
                <a:latin typeface="微软雅黑" panose="020B0503020204020204" pitchFamily="34" charset="-122"/>
                <a:ea typeface="微软雅黑" panose="020B0503020204020204" pitchFamily="34" charset="-122"/>
              </a:defRPr>
            </a:lvl3pPr>
            <a:lvl4pPr marL="16002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4pPr>
            <a:lvl5pPr marL="20574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9pPr>
          </a:lstStyle>
          <a:p>
            <a:pPr>
              <a:spcBef>
                <a:spcPct val="0"/>
              </a:spcBef>
              <a:buClrTx/>
              <a:buSzTx/>
              <a:buFontTx/>
              <a:buNone/>
              <a:defRPr/>
            </a:pPr>
            <a:r>
              <a:rPr lang="zh-CN" altLang="en-US" sz="1800">
                <a:solidFill>
                  <a:schemeClr val="tx1"/>
                </a:solidFill>
                <a:latin typeface="Arial" panose="020B0604020202020204" pitchFamily="34" charset="0"/>
                <a:ea typeface="宋体" panose="02010600030101010101" pitchFamily="2" charset="-122"/>
              </a:rPr>
              <a:t>流网络</a:t>
            </a:r>
          </a:p>
        </p:txBody>
      </p:sp>
      <p:sp>
        <p:nvSpPr>
          <p:cNvPr id="68618" name="矩形 9">
            <a:extLst>
              <a:ext uri="{FF2B5EF4-FFF2-40B4-BE49-F238E27FC236}">
                <a16:creationId xmlns:a16="http://schemas.microsoft.com/office/drawing/2014/main" id="{2FE66D9D-0836-4426-98E4-5E566993C501}"/>
              </a:ext>
            </a:extLst>
          </p:cNvPr>
          <p:cNvSpPr>
            <a:spLocks noChangeArrowheads="1"/>
          </p:cNvSpPr>
          <p:nvPr/>
        </p:nvSpPr>
        <p:spPr bwMode="auto">
          <a:xfrm>
            <a:off x="2039938" y="1970088"/>
            <a:ext cx="287337" cy="431800"/>
          </a:xfrm>
          <a:prstGeom prst="rect">
            <a:avLst/>
          </a:prstGeom>
          <a:noFill/>
          <a:ln w="3810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sz="3200">
                <a:solidFill>
                  <a:schemeClr val="tx2"/>
                </a:solidFill>
                <a:latin typeface="微软雅黑" panose="020B0503020204020204" pitchFamily="34" charset="-122"/>
                <a:ea typeface="微软雅黑" panose="020B0503020204020204" pitchFamily="34" charset="-122"/>
              </a:defRPr>
            </a:lvl1pPr>
            <a:lvl2pPr marL="742950" indent="-285750">
              <a:spcBef>
                <a:spcPct val="20000"/>
              </a:spcBef>
              <a:buClr>
                <a:schemeClr val="folHlink"/>
              </a:buClr>
              <a:buSzPct val="60000"/>
              <a:buFont typeface="Wingdings" panose="05000000000000000000" pitchFamily="2" charset="2"/>
              <a:buChar char="n"/>
              <a:defRPr sz="2800">
                <a:solidFill>
                  <a:schemeClr val="tx2"/>
                </a:solidFill>
                <a:latin typeface="微软雅黑" panose="020B0503020204020204" pitchFamily="34" charset="-122"/>
                <a:ea typeface="微软雅黑" panose="020B0503020204020204" pitchFamily="34"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tx2"/>
                </a:solidFill>
                <a:latin typeface="微软雅黑" panose="020B0503020204020204" pitchFamily="34" charset="-122"/>
                <a:ea typeface="微软雅黑" panose="020B0503020204020204" pitchFamily="34" charset="-122"/>
              </a:defRPr>
            </a:lvl3pPr>
            <a:lvl4pPr marL="16002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4pPr>
            <a:lvl5pPr marL="20574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9pPr>
          </a:lstStyle>
          <a:p>
            <a:pPr>
              <a:spcBef>
                <a:spcPct val="0"/>
              </a:spcBef>
              <a:buClrTx/>
              <a:buSzTx/>
              <a:buFont typeface="Arial" panose="020B0604020202020204" pitchFamily="34" charset="0"/>
              <a:buNone/>
            </a:pPr>
            <a:endParaRPr lang="zh-CN" altLang="en-US" sz="1800">
              <a:solidFill>
                <a:schemeClr val="tx1"/>
              </a:solidFill>
              <a:latin typeface="Arial" panose="020B0604020202020204" pitchFamily="34" charset="0"/>
              <a:ea typeface="宋体" panose="02010600030101010101" pitchFamily="2" charset="-122"/>
            </a:endParaRPr>
          </a:p>
        </p:txBody>
      </p:sp>
      <p:pic>
        <p:nvPicPr>
          <p:cNvPr id="68619" name="图片 2">
            <a:extLst>
              <a:ext uri="{FF2B5EF4-FFF2-40B4-BE49-F238E27FC236}">
                <a16:creationId xmlns:a16="http://schemas.microsoft.com/office/drawing/2014/main" id="{E5DA6B99-AC66-42EF-959F-06E9B1B035E1}"/>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5969000" y="1641475"/>
            <a:ext cx="3195638" cy="1458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文本框 13">
            <a:extLst>
              <a:ext uri="{FF2B5EF4-FFF2-40B4-BE49-F238E27FC236}">
                <a16:creationId xmlns:a16="http://schemas.microsoft.com/office/drawing/2014/main" id="{A9177EC5-71AE-4DFA-B0FD-41EA2EB13900}"/>
              </a:ext>
            </a:extLst>
          </p:cNvPr>
          <p:cNvSpPr txBox="1"/>
          <p:nvPr/>
        </p:nvSpPr>
        <p:spPr>
          <a:xfrm>
            <a:off x="6615113" y="3132138"/>
            <a:ext cx="2138362" cy="368300"/>
          </a:xfrm>
          <a:prstGeom prst="rect">
            <a:avLst/>
          </a:prstGeom>
          <a:solidFill>
            <a:schemeClr val="accent1">
              <a:lumMod val="20000"/>
              <a:lumOff val="80000"/>
            </a:schemeClr>
          </a:solidFill>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2"/>
                </a:solidFill>
                <a:latin typeface="微软雅黑" panose="020B0503020204020204" pitchFamily="34" charset="-122"/>
                <a:ea typeface="微软雅黑" panose="020B0503020204020204" pitchFamily="34" charset="-122"/>
              </a:defRPr>
            </a:lvl1pPr>
            <a:lvl2pPr marL="742950" indent="-285750">
              <a:spcBef>
                <a:spcPct val="20000"/>
              </a:spcBef>
              <a:buClr>
                <a:schemeClr val="folHlink"/>
              </a:buClr>
              <a:buSzPct val="60000"/>
              <a:buFont typeface="Wingdings" panose="05000000000000000000" pitchFamily="2" charset="2"/>
              <a:buChar char="n"/>
              <a:defRPr sz="2800">
                <a:solidFill>
                  <a:schemeClr val="tx2"/>
                </a:solidFill>
                <a:latin typeface="微软雅黑" panose="020B0503020204020204" pitchFamily="34" charset="-122"/>
                <a:ea typeface="微软雅黑" panose="020B0503020204020204" pitchFamily="34"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tx2"/>
                </a:solidFill>
                <a:latin typeface="微软雅黑" panose="020B0503020204020204" pitchFamily="34" charset="-122"/>
                <a:ea typeface="微软雅黑" panose="020B0503020204020204" pitchFamily="34" charset="-122"/>
              </a:defRPr>
            </a:lvl3pPr>
            <a:lvl4pPr marL="16002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4pPr>
            <a:lvl5pPr marL="20574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9pPr>
          </a:lstStyle>
          <a:p>
            <a:pPr>
              <a:spcBef>
                <a:spcPct val="0"/>
              </a:spcBef>
              <a:buClrTx/>
              <a:buSzTx/>
              <a:buFontTx/>
              <a:buNone/>
              <a:defRPr/>
            </a:pPr>
            <a:r>
              <a:rPr lang="en-US" altLang="zh-CN" sz="1800" b="1">
                <a:solidFill>
                  <a:schemeClr val="tx1"/>
                </a:solidFill>
                <a:latin typeface="Arial" panose="020B0604020202020204" pitchFamily="34" charset="0"/>
                <a:ea typeface="宋体" panose="02010600030101010101" pitchFamily="2" charset="-122"/>
              </a:rPr>
              <a:t>Iteration 2</a:t>
            </a:r>
            <a:r>
              <a:rPr lang="zh-CN" altLang="en-US" sz="1800">
                <a:solidFill>
                  <a:schemeClr val="tx1"/>
                </a:solidFill>
                <a:latin typeface="Arial" panose="020B0604020202020204" pitchFamily="34" charset="0"/>
                <a:ea typeface="宋体" panose="02010600030101010101" pitchFamily="2" charset="-122"/>
              </a:rPr>
              <a:t>流网络</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634" name="图片 2">
            <a:extLst>
              <a:ext uri="{FF2B5EF4-FFF2-40B4-BE49-F238E27FC236}">
                <a16:creationId xmlns:a16="http://schemas.microsoft.com/office/drawing/2014/main" id="{B6F41A60-607C-4D3C-9AD8-CC7EB2759E1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276600" y="4437063"/>
            <a:ext cx="5129213" cy="2168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635" name="文本框 1">
            <a:extLst>
              <a:ext uri="{FF2B5EF4-FFF2-40B4-BE49-F238E27FC236}">
                <a16:creationId xmlns:a16="http://schemas.microsoft.com/office/drawing/2014/main" id="{FC66F25C-9726-4CBA-9E03-A33CB479DE9F}"/>
              </a:ext>
            </a:extLst>
          </p:cNvPr>
          <p:cNvSpPr txBox="1">
            <a:spLocks noChangeArrowheads="1"/>
          </p:cNvSpPr>
          <p:nvPr/>
        </p:nvSpPr>
        <p:spPr bwMode="auto">
          <a:xfrm>
            <a:off x="179388" y="260350"/>
            <a:ext cx="217963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2"/>
                </a:solidFill>
                <a:latin typeface="微软雅黑" panose="020B0503020204020204" pitchFamily="34" charset="-122"/>
                <a:ea typeface="微软雅黑" panose="020B0503020204020204" pitchFamily="34" charset="-122"/>
              </a:defRPr>
            </a:lvl1pPr>
            <a:lvl2pPr marL="742950" indent="-285750">
              <a:spcBef>
                <a:spcPct val="20000"/>
              </a:spcBef>
              <a:buClr>
                <a:schemeClr val="folHlink"/>
              </a:buClr>
              <a:buSzPct val="60000"/>
              <a:buFont typeface="Wingdings" panose="05000000000000000000" pitchFamily="2" charset="2"/>
              <a:buChar char="n"/>
              <a:defRPr sz="2800">
                <a:solidFill>
                  <a:schemeClr val="tx2"/>
                </a:solidFill>
                <a:latin typeface="微软雅黑" panose="020B0503020204020204" pitchFamily="34" charset="-122"/>
                <a:ea typeface="微软雅黑" panose="020B0503020204020204" pitchFamily="34"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tx2"/>
                </a:solidFill>
                <a:latin typeface="微软雅黑" panose="020B0503020204020204" pitchFamily="34" charset="-122"/>
                <a:ea typeface="微软雅黑" panose="020B0503020204020204" pitchFamily="34" charset="-122"/>
              </a:defRPr>
            </a:lvl3pPr>
            <a:lvl4pPr marL="16002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4pPr>
            <a:lvl5pPr marL="20574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9pPr>
          </a:lstStyle>
          <a:p>
            <a:pPr>
              <a:spcBef>
                <a:spcPct val="0"/>
              </a:spcBef>
              <a:buClrTx/>
              <a:buSzTx/>
              <a:buFont typeface="Arial" panose="020B0604020202020204" pitchFamily="34" charset="0"/>
              <a:buNone/>
            </a:pPr>
            <a:r>
              <a:rPr lang="en-US" altLang="zh-CN" sz="2800" b="1">
                <a:solidFill>
                  <a:schemeClr val="tx1"/>
                </a:solidFill>
              </a:rPr>
              <a:t>Iteration 4</a:t>
            </a:r>
            <a:endParaRPr lang="en-US" altLang="zh-CN" b="1">
              <a:solidFill>
                <a:schemeClr val="tx1"/>
              </a:solidFill>
            </a:endParaRPr>
          </a:p>
        </p:txBody>
      </p:sp>
      <p:pic>
        <p:nvPicPr>
          <p:cNvPr id="69636" name="图片 1">
            <a:extLst>
              <a:ext uri="{FF2B5EF4-FFF2-40B4-BE49-F238E27FC236}">
                <a16:creationId xmlns:a16="http://schemas.microsoft.com/office/drawing/2014/main" id="{37BBA705-2A74-4B75-ACEB-6015F891803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23850" y="957263"/>
            <a:ext cx="5013325" cy="2254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69637" name="对象 9">
            <a:hlinkClick r:id="" action="ppaction://ole?verb=0"/>
            <a:extLst>
              <a:ext uri="{FF2B5EF4-FFF2-40B4-BE49-F238E27FC236}">
                <a16:creationId xmlns:a16="http://schemas.microsoft.com/office/drawing/2014/main" id="{4BCB2BC2-C16D-4476-B808-229D552609D3}"/>
              </a:ext>
            </a:extLst>
          </p:cNvPr>
          <p:cNvGraphicFramePr>
            <a:graphicFrameLocks noChangeAspect="1"/>
          </p:cNvGraphicFramePr>
          <p:nvPr/>
        </p:nvGraphicFramePr>
        <p:xfrm>
          <a:off x="295275" y="4016375"/>
          <a:ext cx="3378200" cy="1090613"/>
        </p:xfrm>
        <a:graphic>
          <a:graphicData uri="http://schemas.openxmlformats.org/presentationml/2006/ole">
            <mc:AlternateContent xmlns:mc="http://schemas.openxmlformats.org/markup-compatibility/2006">
              <mc:Choice xmlns:v="urn:schemas-microsoft-com:vml" Requires="v">
                <p:oleObj spid="_x0000_s69681" r:id="rId5" imgW="25231725" imgH="7896225" progId="Equation.KSEE3">
                  <p:embed/>
                </p:oleObj>
              </mc:Choice>
              <mc:Fallback>
                <p:oleObj r:id="rId5" imgW="25231725" imgH="7896225" progId="Equation.KSEE3">
                  <p:embed/>
                  <p:pic>
                    <p:nvPicPr>
                      <p:cNvPr id="0" name="对象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5275" y="4016375"/>
                        <a:ext cx="3378200" cy="1090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1" name="下箭头 10">
            <a:extLst>
              <a:ext uri="{FF2B5EF4-FFF2-40B4-BE49-F238E27FC236}">
                <a16:creationId xmlns:a16="http://schemas.microsoft.com/office/drawing/2014/main" id="{5761E696-0819-4426-92E0-ACE1B7ACC0FB}"/>
              </a:ext>
            </a:extLst>
          </p:cNvPr>
          <p:cNvSpPr/>
          <p:nvPr/>
        </p:nvSpPr>
        <p:spPr>
          <a:xfrm rot="19208586">
            <a:off x="4308475" y="3357563"/>
            <a:ext cx="484188" cy="925512"/>
          </a:xfrm>
          <a:prstGeom prst="downArrow">
            <a:avLst/>
          </a:prstGeom>
          <a:solidFill>
            <a:schemeClr val="accent5">
              <a:lumMod val="75000"/>
            </a:schemeClr>
          </a:solidFill>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zh-CN" altLang="en-US" noProof="1"/>
          </a:p>
        </p:txBody>
      </p:sp>
      <p:pic>
        <p:nvPicPr>
          <p:cNvPr id="69639" name="图片 1">
            <a:extLst>
              <a:ext uri="{FF2B5EF4-FFF2-40B4-BE49-F238E27FC236}">
                <a16:creationId xmlns:a16="http://schemas.microsoft.com/office/drawing/2014/main" id="{B10E7765-B24C-4D9B-9EF0-A65D6D833B14}"/>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5959475" y="22225"/>
            <a:ext cx="3165475" cy="1390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文本框 7">
            <a:extLst>
              <a:ext uri="{FF2B5EF4-FFF2-40B4-BE49-F238E27FC236}">
                <a16:creationId xmlns:a16="http://schemas.microsoft.com/office/drawing/2014/main" id="{11FD5788-E572-4CB5-B131-967875C61E78}"/>
              </a:ext>
            </a:extLst>
          </p:cNvPr>
          <p:cNvSpPr txBox="1"/>
          <p:nvPr/>
        </p:nvSpPr>
        <p:spPr>
          <a:xfrm>
            <a:off x="8247063" y="1312863"/>
            <a:ext cx="877887" cy="369887"/>
          </a:xfrm>
          <a:prstGeom prst="rect">
            <a:avLst/>
          </a:prstGeom>
          <a:solidFill>
            <a:schemeClr val="accent1">
              <a:lumMod val="20000"/>
              <a:lumOff val="80000"/>
            </a:schemeClr>
          </a:solidFill>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2"/>
                </a:solidFill>
                <a:latin typeface="微软雅黑" panose="020B0503020204020204" pitchFamily="34" charset="-122"/>
                <a:ea typeface="微软雅黑" panose="020B0503020204020204" pitchFamily="34" charset="-122"/>
              </a:defRPr>
            </a:lvl1pPr>
            <a:lvl2pPr marL="742950" indent="-285750">
              <a:spcBef>
                <a:spcPct val="20000"/>
              </a:spcBef>
              <a:buClr>
                <a:schemeClr val="folHlink"/>
              </a:buClr>
              <a:buSzPct val="60000"/>
              <a:buFont typeface="Wingdings" panose="05000000000000000000" pitchFamily="2" charset="2"/>
              <a:buChar char="n"/>
              <a:defRPr sz="2800">
                <a:solidFill>
                  <a:schemeClr val="tx2"/>
                </a:solidFill>
                <a:latin typeface="微软雅黑" panose="020B0503020204020204" pitchFamily="34" charset="-122"/>
                <a:ea typeface="微软雅黑" panose="020B0503020204020204" pitchFamily="34"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tx2"/>
                </a:solidFill>
                <a:latin typeface="微软雅黑" panose="020B0503020204020204" pitchFamily="34" charset="-122"/>
                <a:ea typeface="微软雅黑" panose="020B0503020204020204" pitchFamily="34" charset="-122"/>
              </a:defRPr>
            </a:lvl3pPr>
            <a:lvl4pPr marL="16002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4pPr>
            <a:lvl5pPr marL="20574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9pPr>
          </a:lstStyle>
          <a:p>
            <a:pPr>
              <a:spcBef>
                <a:spcPct val="0"/>
              </a:spcBef>
              <a:buClrTx/>
              <a:buSzTx/>
              <a:buFontTx/>
              <a:buNone/>
              <a:defRPr/>
            </a:pPr>
            <a:r>
              <a:rPr lang="zh-CN" altLang="en-US" sz="1800">
                <a:solidFill>
                  <a:schemeClr val="tx1"/>
                </a:solidFill>
                <a:latin typeface="Arial" panose="020B0604020202020204" pitchFamily="34" charset="0"/>
                <a:ea typeface="宋体" panose="02010600030101010101" pitchFamily="2" charset="-122"/>
              </a:rPr>
              <a:t>流网络</a:t>
            </a:r>
          </a:p>
        </p:txBody>
      </p:sp>
      <p:sp>
        <p:nvSpPr>
          <p:cNvPr id="9" name="文本框 8">
            <a:extLst>
              <a:ext uri="{FF2B5EF4-FFF2-40B4-BE49-F238E27FC236}">
                <a16:creationId xmlns:a16="http://schemas.microsoft.com/office/drawing/2014/main" id="{04B43A0B-EF36-475A-B506-8B7C36AF5C28}"/>
              </a:ext>
            </a:extLst>
          </p:cNvPr>
          <p:cNvSpPr txBox="1"/>
          <p:nvPr/>
        </p:nvSpPr>
        <p:spPr>
          <a:xfrm>
            <a:off x="6615113" y="3132138"/>
            <a:ext cx="2138362" cy="368300"/>
          </a:xfrm>
          <a:prstGeom prst="rect">
            <a:avLst/>
          </a:prstGeom>
          <a:solidFill>
            <a:schemeClr val="accent1">
              <a:lumMod val="20000"/>
              <a:lumOff val="80000"/>
            </a:schemeClr>
          </a:solidFill>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2"/>
                </a:solidFill>
                <a:latin typeface="微软雅黑" panose="020B0503020204020204" pitchFamily="34" charset="-122"/>
                <a:ea typeface="微软雅黑" panose="020B0503020204020204" pitchFamily="34" charset="-122"/>
              </a:defRPr>
            </a:lvl1pPr>
            <a:lvl2pPr marL="742950" indent="-285750">
              <a:spcBef>
                <a:spcPct val="20000"/>
              </a:spcBef>
              <a:buClr>
                <a:schemeClr val="folHlink"/>
              </a:buClr>
              <a:buSzPct val="60000"/>
              <a:buFont typeface="Wingdings" panose="05000000000000000000" pitchFamily="2" charset="2"/>
              <a:buChar char="n"/>
              <a:defRPr sz="2800">
                <a:solidFill>
                  <a:schemeClr val="tx2"/>
                </a:solidFill>
                <a:latin typeface="微软雅黑" panose="020B0503020204020204" pitchFamily="34" charset="-122"/>
                <a:ea typeface="微软雅黑" panose="020B0503020204020204" pitchFamily="34"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tx2"/>
                </a:solidFill>
                <a:latin typeface="微软雅黑" panose="020B0503020204020204" pitchFamily="34" charset="-122"/>
                <a:ea typeface="微软雅黑" panose="020B0503020204020204" pitchFamily="34" charset="-122"/>
              </a:defRPr>
            </a:lvl3pPr>
            <a:lvl4pPr marL="16002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4pPr>
            <a:lvl5pPr marL="20574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9pPr>
          </a:lstStyle>
          <a:p>
            <a:pPr>
              <a:spcBef>
                <a:spcPct val="0"/>
              </a:spcBef>
              <a:buClrTx/>
              <a:buSzTx/>
              <a:buFontTx/>
              <a:buNone/>
              <a:defRPr/>
            </a:pPr>
            <a:r>
              <a:rPr lang="en-US" altLang="zh-CN" sz="1800" b="1">
                <a:solidFill>
                  <a:schemeClr val="tx1"/>
                </a:solidFill>
                <a:latin typeface="Arial" panose="020B0604020202020204" pitchFamily="34" charset="0"/>
                <a:ea typeface="宋体" panose="02010600030101010101" pitchFamily="2" charset="-122"/>
              </a:rPr>
              <a:t>Iteration 3</a:t>
            </a:r>
            <a:r>
              <a:rPr lang="zh-CN" altLang="en-US" sz="1800">
                <a:solidFill>
                  <a:schemeClr val="tx1"/>
                </a:solidFill>
                <a:latin typeface="Arial" panose="020B0604020202020204" pitchFamily="34" charset="0"/>
                <a:ea typeface="宋体" panose="02010600030101010101" pitchFamily="2" charset="-122"/>
              </a:rPr>
              <a:t>流网络</a:t>
            </a:r>
          </a:p>
        </p:txBody>
      </p:sp>
      <p:pic>
        <p:nvPicPr>
          <p:cNvPr id="69642" name="图片 2">
            <a:extLst>
              <a:ext uri="{FF2B5EF4-FFF2-40B4-BE49-F238E27FC236}">
                <a16:creationId xmlns:a16="http://schemas.microsoft.com/office/drawing/2014/main" id="{9DF61101-2B60-4104-87AF-3F638DB45832}"/>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5857875" y="1758950"/>
            <a:ext cx="3267075" cy="1446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643" name="矩形 11">
            <a:extLst>
              <a:ext uri="{FF2B5EF4-FFF2-40B4-BE49-F238E27FC236}">
                <a16:creationId xmlns:a16="http://schemas.microsoft.com/office/drawing/2014/main" id="{A0245243-6E5C-4AFA-9A50-3CFEBA9A4723}"/>
              </a:ext>
            </a:extLst>
          </p:cNvPr>
          <p:cNvSpPr>
            <a:spLocks noChangeArrowheads="1"/>
          </p:cNvSpPr>
          <p:nvPr/>
        </p:nvSpPr>
        <p:spPr bwMode="auto">
          <a:xfrm>
            <a:off x="3563938" y="1916113"/>
            <a:ext cx="287337" cy="433387"/>
          </a:xfrm>
          <a:prstGeom prst="rect">
            <a:avLst/>
          </a:prstGeom>
          <a:noFill/>
          <a:ln w="3810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sz="3200">
                <a:solidFill>
                  <a:schemeClr val="tx2"/>
                </a:solidFill>
                <a:latin typeface="微软雅黑" panose="020B0503020204020204" pitchFamily="34" charset="-122"/>
                <a:ea typeface="微软雅黑" panose="020B0503020204020204" pitchFamily="34" charset="-122"/>
              </a:defRPr>
            </a:lvl1pPr>
            <a:lvl2pPr marL="742950" indent="-285750">
              <a:spcBef>
                <a:spcPct val="20000"/>
              </a:spcBef>
              <a:buClr>
                <a:schemeClr val="folHlink"/>
              </a:buClr>
              <a:buSzPct val="60000"/>
              <a:buFont typeface="Wingdings" panose="05000000000000000000" pitchFamily="2" charset="2"/>
              <a:buChar char="n"/>
              <a:defRPr sz="2800">
                <a:solidFill>
                  <a:schemeClr val="tx2"/>
                </a:solidFill>
                <a:latin typeface="微软雅黑" panose="020B0503020204020204" pitchFamily="34" charset="-122"/>
                <a:ea typeface="微软雅黑" panose="020B0503020204020204" pitchFamily="34"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tx2"/>
                </a:solidFill>
                <a:latin typeface="微软雅黑" panose="020B0503020204020204" pitchFamily="34" charset="-122"/>
                <a:ea typeface="微软雅黑" panose="020B0503020204020204" pitchFamily="34" charset="-122"/>
              </a:defRPr>
            </a:lvl3pPr>
            <a:lvl4pPr marL="16002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4pPr>
            <a:lvl5pPr marL="20574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9pPr>
          </a:lstStyle>
          <a:p>
            <a:pPr>
              <a:spcBef>
                <a:spcPct val="0"/>
              </a:spcBef>
              <a:buClrTx/>
              <a:buSzTx/>
              <a:buFont typeface="Arial" panose="020B0604020202020204" pitchFamily="34" charset="0"/>
              <a:buNone/>
            </a:pPr>
            <a:endParaRPr lang="zh-CN" altLang="en-US" sz="1800">
              <a:solidFill>
                <a:schemeClr val="tx1"/>
              </a:solidFill>
              <a:latin typeface="Arial" panose="020B0604020202020204" pitchFamily="34" charset="0"/>
              <a:ea typeface="宋体" panose="02010600030101010101" pitchFamily="2" charset="-122"/>
            </a:endParaRPr>
          </a:p>
        </p:txBody>
      </p:sp>
      <p:sp>
        <p:nvSpPr>
          <p:cNvPr id="13" name="文本框 12">
            <a:extLst>
              <a:ext uri="{FF2B5EF4-FFF2-40B4-BE49-F238E27FC236}">
                <a16:creationId xmlns:a16="http://schemas.microsoft.com/office/drawing/2014/main" id="{8E78EEA7-FF75-427B-AD45-55FB0F937F23}"/>
              </a:ext>
            </a:extLst>
          </p:cNvPr>
          <p:cNvSpPr txBox="1"/>
          <p:nvPr/>
        </p:nvSpPr>
        <p:spPr>
          <a:xfrm>
            <a:off x="1644650" y="3359150"/>
            <a:ext cx="2262188" cy="368300"/>
          </a:xfrm>
          <a:prstGeom prst="rect">
            <a:avLst/>
          </a:prstGeom>
          <a:solidFill>
            <a:schemeClr val="accent1">
              <a:lumMod val="20000"/>
              <a:lumOff val="80000"/>
            </a:schemeClr>
          </a:solidFill>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2"/>
                </a:solidFill>
                <a:latin typeface="微软雅黑" panose="020B0503020204020204" pitchFamily="34" charset="-122"/>
                <a:ea typeface="微软雅黑" panose="020B0503020204020204" pitchFamily="34" charset="-122"/>
              </a:defRPr>
            </a:lvl1pPr>
            <a:lvl2pPr marL="742950" indent="-285750">
              <a:spcBef>
                <a:spcPct val="20000"/>
              </a:spcBef>
              <a:buClr>
                <a:schemeClr val="folHlink"/>
              </a:buClr>
              <a:buSzPct val="60000"/>
              <a:buFont typeface="Wingdings" panose="05000000000000000000" pitchFamily="2" charset="2"/>
              <a:buChar char="n"/>
              <a:defRPr sz="2800">
                <a:solidFill>
                  <a:schemeClr val="tx2"/>
                </a:solidFill>
                <a:latin typeface="微软雅黑" panose="020B0503020204020204" pitchFamily="34" charset="-122"/>
                <a:ea typeface="微软雅黑" panose="020B0503020204020204" pitchFamily="34"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tx2"/>
                </a:solidFill>
                <a:latin typeface="微软雅黑" panose="020B0503020204020204" pitchFamily="34" charset="-122"/>
                <a:ea typeface="微软雅黑" panose="020B0503020204020204" pitchFamily="34" charset="-122"/>
              </a:defRPr>
            </a:lvl3pPr>
            <a:lvl4pPr marL="16002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4pPr>
            <a:lvl5pPr marL="20574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9pPr>
          </a:lstStyle>
          <a:p>
            <a:pPr>
              <a:spcBef>
                <a:spcPct val="0"/>
              </a:spcBef>
              <a:buClrTx/>
              <a:buSzTx/>
              <a:buFontTx/>
              <a:buNone/>
              <a:defRPr/>
            </a:pPr>
            <a:r>
              <a:rPr lang="zh-CN" altLang="en-US" sz="1800">
                <a:solidFill>
                  <a:schemeClr val="tx1"/>
                </a:solidFill>
                <a:latin typeface="Arial" panose="020B0604020202020204" pitchFamily="34" charset="0"/>
                <a:ea typeface="宋体" panose="02010600030101010101" pitchFamily="2" charset="-122"/>
              </a:rPr>
              <a:t>残余网络和增广路径</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658" name="图片 2">
            <a:extLst>
              <a:ext uri="{FF2B5EF4-FFF2-40B4-BE49-F238E27FC236}">
                <a16:creationId xmlns:a16="http://schemas.microsoft.com/office/drawing/2014/main" id="{0E237984-3781-4BDD-A9B1-2509EEE158C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103563" y="4092575"/>
            <a:ext cx="5808662" cy="2640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659" name="图片 1">
            <a:extLst>
              <a:ext uri="{FF2B5EF4-FFF2-40B4-BE49-F238E27FC236}">
                <a16:creationId xmlns:a16="http://schemas.microsoft.com/office/drawing/2014/main" id="{0E89D222-5435-4419-80FA-B0E507E04089}"/>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4925" y="844550"/>
            <a:ext cx="5808663" cy="2381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70660" name="对象 9">
            <a:hlinkClick r:id="" action="ppaction://ole?verb=0"/>
            <a:extLst>
              <a:ext uri="{FF2B5EF4-FFF2-40B4-BE49-F238E27FC236}">
                <a16:creationId xmlns:a16="http://schemas.microsoft.com/office/drawing/2014/main" id="{30596216-475C-48B9-8685-AAC7E91689B6}"/>
              </a:ext>
            </a:extLst>
          </p:cNvPr>
          <p:cNvGraphicFramePr>
            <a:graphicFrameLocks noChangeAspect="1"/>
          </p:cNvGraphicFramePr>
          <p:nvPr/>
        </p:nvGraphicFramePr>
        <p:xfrm>
          <a:off x="395288" y="3994150"/>
          <a:ext cx="3335337" cy="1350963"/>
        </p:xfrm>
        <a:graphic>
          <a:graphicData uri="http://schemas.openxmlformats.org/presentationml/2006/ole">
            <mc:AlternateContent xmlns:mc="http://schemas.openxmlformats.org/markup-compatibility/2006">
              <mc:Choice xmlns:v="urn:schemas-microsoft-com:vml" Requires="v">
                <p:oleObj spid="_x0000_s70705" r:id="rId5" imgW="19526250" imgH="7896225" progId="Equation.KSEE3">
                  <p:embed/>
                </p:oleObj>
              </mc:Choice>
              <mc:Fallback>
                <p:oleObj r:id="rId5" imgW="19526250" imgH="7896225" progId="Equation.KSEE3">
                  <p:embed/>
                  <p:pic>
                    <p:nvPicPr>
                      <p:cNvPr id="0" name="对象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5288" y="3994150"/>
                        <a:ext cx="3335337" cy="1350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1" name="下箭头 10">
            <a:extLst>
              <a:ext uri="{FF2B5EF4-FFF2-40B4-BE49-F238E27FC236}">
                <a16:creationId xmlns:a16="http://schemas.microsoft.com/office/drawing/2014/main" id="{DF36D3D7-53B5-4528-8645-401A81806B3E}"/>
              </a:ext>
            </a:extLst>
          </p:cNvPr>
          <p:cNvSpPr/>
          <p:nvPr/>
        </p:nvSpPr>
        <p:spPr>
          <a:xfrm rot="19674470">
            <a:off x="4308475" y="3482975"/>
            <a:ext cx="442913" cy="668338"/>
          </a:xfrm>
          <a:prstGeom prst="downArrow">
            <a:avLst/>
          </a:prstGeom>
          <a:solidFill>
            <a:schemeClr val="accent5">
              <a:lumMod val="75000"/>
            </a:schemeClr>
          </a:solidFill>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zh-CN" altLang="en-US" noProof="1"/>
          </a:p>
        </p:txBody>
      </p:sp>
      <p:sp>
        <p:nvSpPr>
          <p:cNvPr id="70662" name="文本框 1">
            <a:extLst>
              <a:ext uri="{FF2B5EF4-FFF2-40B4-BE49-F238E27FC236}">
                <a16:creationId xmlns:a16="http://schemas.microsoft.com/office/drawing/2014/main" id="{B0649DE1-9825-454D-A31E-D9833DB9EC42}"/>
              </a:ext>
            </a:extLst>
          </p:cNvPr>
          <p:cNvSpPr txBox="1">
            <a:spLocks noChangeArrowheads="1"/>
          </p:cNvSpPr>
          <p:nvPr/>
        </p:nvSpPr>
        <p:spPr bwMode="auto">
          <a:xfrm>
            <a:off x="179388" y="260350"/>
            <a:ext cx="217963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2"/>
                </a:solidFill>
                <a:latin typeface="微软雅黑" panose="020B0503020204020204" pitchFamily="34" charset="-122"/>
                <a:ea typeface="微软雅黑" panose="020B0503020204020204" pitchFamily="34" charset="-122"/>
              </a:defRPr>
            </a:lvl1pPr>
            <a:lvl2pPr marL="742950" indent="-285750">
              <a:spcBef>
                <a:spcPct val="20000"/>
              </a:spcBef>
              <a:buClr>
                <a:schemeClr val="folHlink"/>
              </a:buClr>
              <a:buSzPct val="60000"/>
              <a:buFont typeface="Wingdings" panose="05000000000000000000" pitchFamily="2" charset="2"/>
              <a:buChar char="n"/>
              <a:defRPr sz="2800">
                <a:solidFill>
                  <a:schemeClr val="tx2"/>
                </a:solidFill>
                <a:latin typeface="微软雅黑" panose="020B0503020204020204" pitchFamily="34" charset="-122"/>
                <a:ea typeface="微软雅黑" panose="020B0503020204020204" pitchFamily="34"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tx2"/>
                </a:solidFill>
                <a:latin typeface="微软雅黑" panose="020B0503020204020204" pitchFamily="34" charset="-122"/>
                <a:ea typeface="微软雅黑" panose="020B0503020204020204" pitchFamily="34" charset="-122"/>
              </a:defRPr>
            </a:lvl3pPr>
            <a:lvl4pPr marL="16002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4pPr>
            <a:lvl5pPr marL="20574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9pPr>
          </a:lstStyle>
          <a:p>
            <a:pPr>
              <a:spcBef>
                <a:spcPct val="0"/>
              </a:spcBef>
              <a:buClrTx/>
              <a:buSzTx/>
              <a:buFont typeface="Arial" panose="020B0604020202020204" pitchFamily="34" charset="0"/>
              <a:buNone/>
            </a:pPr>
            <a:r>
              <a:rPr lang="en-US" altLang="zh-CN" sz="2800" b="1">
                <a:solidFill>
                  <a:schemeClr val="tx1"/>
                </a:solidFill>
              </a:rPr>
              <a:t>Iteration 5</a:t>
            </a:r>
            <a:endParaRPr lang="en-US" altLang="zh-CN" b="1">
              <a:solidFill>
                <a:schemeClr val="tx1"/>
              </a:solidFill>
            </a:endParaRPr>
          </a:p>
        </p:txBody>
      </p:sp>
      <p:sp>
        <p:nvSpPr>
          <p:cNvPr id="70663" name="矩形 7">
            <a:extLst>
              <a:ext uri="{FF2B5EF4-FFF2-40B4-BE49-F238E27FC236}">
                <a16:creationId xmlns:a16="http://schemas.microsoft.com/office/drawing/2014/main" id="{029B4A67-9B96-4DB6-87D4-46949B589837}"/>
              </a:ext>
            </a:extLst>
          </p:cNvPr>
          <p:cNvSpPr>
            <a:spLocks noChangeArrowheads="1"/>
          </p:cNvSpPr>
          <p:nvPr/>
        </p:nvSpPr>
        <p:spPr bwMode="auto">
          <a:xfrm>
            <a:off x="2816225" y="784225"/>
            <a:ext cx="287338" cy="431800"/>
          </a:xfrm>
          <a:prstGeom prst="rect">
            <a:avLst/>
          </a:prstGeom>
          <a:noFill/>
          <a:ln w="3810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sz="3200">
                <a:solidFill>
                  <a:schemeClr val="tx2"/>
                </a:solidFill>
                <a:latin typeface="微软雅黑" panose="020B0503020204020204" pitchFamily="34" charset="-122"/>
                <a:ea typeface="微软雅黑" panose="020B0503020204020204" pitchFamily="34" charset="-122"/>
              </a:defRPr>
            </a:lvl1pPr>
            <a:lvl2pPr marL="742950" indent="-285750">
              <a:spcBef>
                <a:spcPct val="20000"/>
              </a:spcBef>
              <a:buClr>
                <a:schemeClr val="folHlink"/>
              </a:buClr>
              <a:buSzPct val="60000"/>
              <a:buFont typeface="Wingdings" panose="05000000000000000000" pitchFamily="2" charset="2"/>
              <a:buChar char="n"/>
              <a:defRPr sz="2800">
                <a:solidFill>
                  <a:schemeClr val="tx2"/>
                </a:solidFill>
                <a:latin typeface="微软雅黑" panose="020B0503020204020204" pitchFamily="34" charset="-122"/>
                <a:ea typeface="微软雅黑" panose="020B0503020204020204" pitchFamily="34"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tx2"/>
                </a:solidFill>
                <a:latin typeface="微软雅黑" panose="020B0503020204020204" pitchFamily="34" charset="-122"/>
                <a:ea typeface="微软雅黑" panose="020B0503020204020204" pitchFamily="34" charset="-122"/>
              </a:defRPr>
            </a:lvl3pPr>
            <a:lvl4pPr marL="16002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4pPr>
            <a:lvl5pPr marL="20574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9pPr>
          </a:lstStyle>
          <a:p>
            <a:pPr>
              <a:spcBef>
                <a:spcPct val="0"/>
              </a:spcBef>
              <a:buClrTx/>
              <a:buSzTx/>
              <a:buFont typeface="Arial" panose="020B0604020202020204" pitchFamily="34" charset="0"/>
              <a:buNone/>
            </a:pPr>
            <a:endParaRPr lang="zh-CN" altLang="en-US" sz="1800">
              <a:solidFill>
                <a:schemeClr val="tx1"/>
              </a:solidFill>
              <a:latin typeface="Arial" panose="020B0604020202020204" pitchFamily="34" charset="0"/>
              <a:ea typeface="宋体" panose="02010600030101010101" pitchFamily="2" charset="-122"/>
            </a:endParaRPr>
          </a:p>
        </p:txBody>
      </p:sp>
      <p:sp>
        <p:nvSpPr>
          <p:cNvPr id="9" name="文本框 8">
            <a:extLst>
              <a:ext uri="{FF2B5EF4-FFF2-40B4-BE49-F238E27FC236}">
                <a16:creationId xmlns:a16="http://schemas.microsoft.com/office/drawing/2014/main" id="{3F810AB5-5D7F-42E1-A597-5AF15B369383}"/>
              </a:ext>
            </a:extLst>
          </p:cNvPr>
          <p:cNvSpPr txBox="1"/>
          <p:nvPr/>
        </p:nvSpPr>
        <p:spPr>
          <a:xfrm>
            <a:off x="1644650" y="3359150"/>
            <a:ext cx="2262188" cy="368300"/>
          </a:xfrm>
          <a:prstGeom prst="rect">
            <a:avLst/>
          </a:prstGeom>
          <a:solidFill>
            <a:schemeClr val="accent1">
              <a:lumMod val="20000"/>
              <a:lumOff val="80000"/>
            </a:schemeClr>
          </a:solidFill>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2"/>
                </a:solidFill>
                <a:latin typeface="微软雅黑" panose="020B0503020204020204" pitchFamily="34" charset="-122"/>
                <a:ea typeface="微软雅黑" panose="020B0503020204020204" pitchFamily="34" charset="-122"/>
              </a:defRPr>
            </a:lvl1pPr>
            <a:lvl2pPr marL="742950" indent="-285750">
              <a:spcBef>
                <a:spcPct val="20000"/>
              </a:spcBef>
              <a:buClr>
                <a:schemeClr val="folHlink"/>
              </a:buClr>
              <a:buSzPct val="60000"/>
              <a:buFont typeface="Wingdings" panose="05000000000000000000" pitchFamily="2" charset="2"/>
              <a:buChar char="n"/>
              <a:defRPr sz="2800">
                <a:solidFill>
                  <a:schemeClr val="tx2"/>
                </a:solidFill>
                <a:latin typeface="微软雅黑" panose="020B0503020204020204" pitchFamily="34" charset="-122"/>
                <a:ea typeface="微软雅黑" panose="020B0503020204020204" pitchFamily="34"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tx2"/>
                </a:solidFill>
                <a:latin typeface="微软雅黑" panose="020B0503020204020204" pitchFamily="34" charset="-122"/>
                <a:ea typeface="微软雅黑" panose="020B0503020204020204" pitchFamily="34" charset="-122"/>
              </a:defRPr>
            </a:lvl3pPr>
            <a:lvl4pPr marL="16002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4pPr>
            <a:lvl5pPr marL="20574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9pPr>
          </a:lstStyle>
          <a:p>
            <a:pPr>
              <a:spcBef>
                <a:spcPct val="0"/>
              </a:spcBef>
              <a:buClrTx/>
              <a:buSzTx/>
              <a:buFontTx/>
              <a:buNone/>
              <a:defRPr/>
            </a:pPr>
            <a:r>
              <a:rPr lang="zh-CN" altLang="en-US" sz="1800">
                <a:solidFill>
                  <a:schemeClr val="tx1"/>
                </a:solidFill>
                <a:latin typeface="Arial" panose="020B0604020202020204" pitchFamily="34" charset="0"/>
                <a:ea typeface="宋体" panose="02010600030101010101" pitchFamily="2" charset="-122"/>
              </a:rPr>
              <a:t>残余网络和增广路径</a:t>
            </a:r>
          </a:p>
        </p:txBody>
      </p:sp>
      <p:pic>
        <p:nvPicPr>
          <p:cNvPr id="70665" name="图片 2">
            <a:extLst>
              <a:ext uri="{FF2B5EF4-FFF2-40B4-BE49-F238E27FC236}">
                <a16:creationId xmlns:a16="http://schemas.microsoft.com/office/drawing/2014/main" id="{0BE092BB-9F32-447E-8E5F-AA337979BF73}"/>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5743575" y="1639888"/>
            <a:ext cx="3400425" cy="143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666" name="图片 1">
            <a:extLst>
              <a:ext uri="{FF2B5EF4-FFF2-40B4-BE49-F238E27FC236}">
                <a16:creationId xmlns:a16="http://schemas.microsoft.com/office/drawing/2014/main" id="{9D502851-997F-4044-8B55-73E89FAF3560}"/>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5959475" y="22225"/>
            <a:ext cx="3165475" cy="1390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文本框 12">
            <a:extLst>
              <a:ext uri="{FF2B5EF4-FFF2-40B4-BE49-F238E27FC236}">
                <a16:creationId xmlns:a16="http://schemas.microsoft.com/office/drawing/2014/main" id="{1A6481E7-E9D3-442B-B7CC-5EF6BAAC5B43}"/>
              </a:ext>
            </a:extLst>
          </p:cNvPr>
          <p:cNvSpPr txBox="1"/>
          <p:nvPr/>
        </p:nvSpPr>
        <p:spPr>
          <a:xfrm>
            <a:off x="8247063" y="1312863"/>
            <a:ext cx="877887" cy="369887"/>
          </a:xfrm>
          <a:prstGeom prst="rect">
            <a:avLst/>
          </a:prstGeom>
          <a:solidFill>
            <a:schemeClr val="accent1">
              <a:lumMod val="20000"/>
              <a:lumOff val="80000"/>
            </a:schemeClr>
          </a:solidFill>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2"/>
                </a:solidFill>
                <a:latin typeface="微软雅黑" panose="020B0503020204020204" pitchFamily="34" charset="-122"/>
                <a:ea typeface="微软雅黑" panose="020B0503020204020204" pitchFamily="34" charset="-122"/>
              </a:defRPr>
            </a:lvl1pPr>
            <a:lvl2pPr marL="742950" indent="-285750">
              <a:spcBef>
                <a:spcPct val="20000"/>
              </a:spcBef>
              <a:buClr>
                <a:schemeClr val="folHlink"/>
              </a:buClr>
              <a:buSzPct val="60000"/>
              <a:buFont typeface="Wingdings" panose="05000000000000000000" pitchFamily="2" charset="2"/>
              <a:buChar char="n"/>
              <a:defRPr sz="2800">
                <a:solidFill>
                  <a:schemeClr val="tx2"/>
                </a:solidFill>
                <a:latin typeface="微软雅黑" panose="020B0503020204020204" pitchFamily="34" charset="-122"/>
                <a:ea typeface="微软雅黑" panose="020B0503020204020204" pitchFamily="34"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tx2"/>
                </a:solidFill>
                <a:latin typeface="微软雅黑" panose="020B0503020204020204" pitchFamily="34" charset="-122"/>
                <a:ea typeface="微软雅黑" panose="020B0503020204020204" pitchFamily="34" charset="-122"/>
              </a:defRPr>
            </a:lvl3pPr>
            <a:lvl4pPr marL="16002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4pPr>
            <a:lvl5pPr marL="20574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9pPr>
          </a:lstStyle>
          <a:p>
            <a:pPr>
              <a:spcBef>
                <a:spcPct val="0"/>
              </a:spcBef>
              <a:buClrTx/>
              <a:buSzTx/>
              <a:buFontTx/>
              <a:buNone/>
              <a:defRPr/>
            </a:pPr>
            <a:r>
              <a:rPr lang="zh-CN" altLang="en-US" sz="1800">
                <a:solidFill>
                  <a:schemeClr val="tx1"/>
                </a:solidFill>
                <a:latin typeface="Arial" panose="020B0604020202020204" pitchFamily="34" charset="0"/>
                <a:ea typeface="宋体" panose="02010600030101010101" pitchFamily="2" charset="-122"/>
              </a:rPr>
              <a:t>流网络</a:t>
            </a:r>
          </a:p>
        </p:txBody>
      </p:sp>
      <p:sp>
        <p:nvSpPr>
          <p:cNvPr id="14" name="文本框 13">
            <a:extLst>
              <a:ext uri="{FF2B5EF4-FFF2-40B4-BE49-F238E27FC236}">
                <a16:creationId xmlns:a16="http://schemas.microsoft.com/office/drawing/2014/main" id="{2F3892D1-43B3-49AE-8BFC-15A009BBF6A3}"/>
              </a:ext>
            </a:extLst>
          </p:cNvPr>
          <p:cNvSpPr txBox="1"/>
          <p:nvPr/>
        </p:nvSpPr>
        <p:spPr>
          <a:xfrm>
            <a:off x="6615113" y="3132138"/>
            <a:ext cx="2138362" cy="368300"/>
          </a:xfrm>
          <a:prstGeom prst="rect">
            <a:avLst/>
          </a:prstGeom>
          <a:solidFill>
            <a:schemeClr val="accent1">
              <a:lumMod val="20000"/>
              <a:lumOff val="80000"/>
            </a:schemeClr>
          </a:solidFill>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2"/>
                </a:solidFill>
                <a:latin typeface="微软雅黑" panose="020B0503020204020204" pitchFamily="34" charset="-122"/>
                <a:ea typeface="微软雅黑" panose="020B0503020204020204" pitchFamily="34" charset="-122"/>
              </a:defRPr>
            </a:lvl1pPr>
            <a:lvl2pPr marL="742950" indent="-285750">
              <a:spcBef>
                <a:spcPct val="20000"/>
              </a:spcBef>
              <a:buClr>
                <a:schemeClr val="folHlink"/>
              </a:buClr>
              <a:buSzPct val="60000"/>
              <a:buFont typeface="Wingdings" panose="05000000000000000000" pitchFamily="2" charset="2"/>
              <a:buChar char="n"/>
              <a:defRPr sz="2800">
                <a:solidFill>
                  <a:schemeClr val="tx2"/>
                </a:solidFill>
                <a:latin typeface="微软雅黑" panose="020B0503020204020204" pitchFamily="34" charset="-122"/>
                <a:ea typeface="微软雅黑" panose="020B0503020204020204" pitchFamily="34"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tx2"/>
                </a:solidFill>
                <a:latin typeface="微软雅黑" panose="020B0503020204020204" pitchFamily="34" charset="-122"/>
                <a:ea typeface="微软雅黑" panose="020B0503020204020204" pitchFamily="34" charset="-122"/>
              </a:defRPr>
            </a:lvl3pPr>
            <a:lvl4pPr marL="16002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4pPr>
            <a:lvl5pPr marL="20574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9pPr>
          </a:lstStyle>
          <a:p>
            <a:pPr>
              <a:spcBef>
                <a:spcPct val="0"/>
              </a:spcBef>
              <a:buClrTx/>
              <a:buSzTx/>
              <a:buFontTx/>
              <a:buNone/>
              <a:defRPr/>
            </a:pPr>
            <a:r>
              <a:rPr lang="en-US" altLang="zh-CN" sz="1800" b="1">
                <a:solidFill>
                  <a:schemeClr val="tx1"/>
                </a:solidFill>
                <a:latin typeface="Arial" panose="020B0604020202020204" pitchFamily="34" charset="0"/>
                <a:ea typeface="宋体" panose="02010600030101010101" pitchFamily="2" charset="-122"/>
              </a:rPr>
              <a:t>Iteration 4</a:t>
            </a:r>
            <a:r>
              <a:rPr lang="zh-CN" altLang="en-US" sz="1800">
                <a:solidFill>
                  <a:schemeClr val="tx1"/>
                </a:solidFill>
                <a:latin typeface="Arial" panose="020B0604020202020204" pitchFamily="34" charset="0"/>
                <a:ea typeface="宋体" panose="02010600030101010101" pitchFamily="2" charset="-122"/>
              </a:rPr>
              <a:t>流网络</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文本框 2">
            <a:extLst>
              <a:ext uri="{FF2B5EF4-FFF2-40B4-BE49-F238E27FC236}">
                <a16:creationId xmlns:a16="http://schemas.microsoft.com/office/drawing/2014/main" id="{AE5FC5E0-D2C1-48E0-A9A9-1AC064DD47C2}"/>
              </a:ext>
            </a:extLst>
          </p:cNvPr>
          <p:cNvSpPr txBox="1">
            <a:spLocks noChangeArrowheads="1"/>
          </p:cNvSpPr>
          <p:nvPr/>
        </p:nvSpPr>
        <p:spPr bwMode="auto">
          <a:xfrm>
            <a:off x="1187450" y="3068638"/>
            <a:ext cx="5340350"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2"/>
                </a:solidFill>
                <a:latin typeface="微软雅黑" panose="020B0503020204020204" pitchFamily="34" charset="-122"/>
                <a:ea typeface="微软雅黑" panose="020B0503020204020204" pitchFamily="34" charset="-122"/>
              </a:defRPr>
            </a:lvl1pPr>
            <a:lvl2pPr marL="742950" indent="-285750">
              <a:spcBef>
                <a:spcPct val="20000"/>
              </a:spcBef>
              <a:buClr>
                <a:schemeClr val="folHlink"/>
              </a:buClr>
              <a:buSzPct val="60000"/>
              <a:buFont typeface="Wingdings" panose="05000000000000000000" pitchFamily="2" charset="2"/>
              <a:buChar char="n"/>
              <a:defRPr sz="2800">
                <a:solidFill>
                  <a:schemeClr val="tx2"/>
                </a:solidFill>
                <a:latin typeface="微软雅黑" panose="020B0503020204020204" pitchFamily="34" charset="-122"/>
                <a:ea typeface="微软雅黑" panose="020B0503020204020204" pitchFamily="34"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tx2"/>
                </a:solidFill>
                <a:latin typeface="微软雅黑" panose="020B0503020204020204" pitchFamily="34" charset="-122"/>
                <a:ea typeface="微软雅黑" panose="020B0503020204020204" pitchFamily="34" charset="-122"/>
              </a:defRPr>
            </a:lvl3pPr>
            <a:lvl4pPr marL="16002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4pPr>
            <a:lvl5pPr marL="20574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9pPr>
          </a:lstStyle>
          <a:p>
            <a:pPr eaLnBrk="1" hangingPunct="1">
              <a:spcBef>
                <a:spcPct val="0"/>
              </a:spcBef>
              <a:buClrTx/>
              <a:buSzTx/>
              <a:buFont typeface="Arial" panose="020B0604020202020204" pitchFamily="34" charset="0"/>
              <a:buNone/>
            </a:pPr>
            <a:r>
              <a:rPr lang="zh-CN" altLang="en-US" sz="2800" b="1">
                <a:solidFill>
                  <a:schemeClr val="tx1"/>
                </a:solidFill>
              </a:rPr>
              <a:t>无增广路径，得到最大流</a:t>
            </a:r>
          </a:p>
        </p:txBody>
      </p:sp>
      <p:grpSp>
        <p:nvGrpSpPr>
          <p:cNvPr id="71683" name="组合 1">
            <a:extLst>
              <a:ext uri="{FF2B5EF4-FFF2-40B4-BE49-F238E27FC236}">
                <a16:creationId xmlns:a16="http://schemas.microsoft.com/office/drawing/2014/main" id="{425047E1-25A5-41DB-B46B-898E7D282EC4}"/>
              </a:ext>
            </a:extLst>
          </p:cNvPr>
          <p:cNvGrpSpPr>
            <a:grpSpLocks/>
          </p:cNvGrpSpPr>
          <p:nvPr/>
        </p:nvGrpSpPr>
        <p:grpSpPr bwMode="auto">
          <a:xfrm>
            <a:off x="971550" y="476250"/>
            <a:ext cx="5256213" cy="2447925"/>
            <a:chOff x="3793" y="2558"/>
            <a:chExt cx="6714" cy="2860"/>
          </a:xfrm>
        </p:grpSpPr>
        <p:pic>
          <p:nvPicPr>
            <p:cNvPr id="71687" name="图片 1">
              <a:extLst>
                <a:ext uri="{FF2B5EF4-FFF2-40B4-BE49-F238E27FC236}">
                  <a16:creationId xmlns:a16="http://schemas.microsoft.com/office/drawing/2014/main" id="{FFD24DF5-4695-48F1-9D16-A4F88E92420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793" y="2558"/>
              <a:ext cx="6715" cy="2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矩形 11">
              <a:extLst>
                <a:ext uri="{FF2B5EF4-FFF2-40B4-BE49-F238E27FC236}">
                  <a16:creationId xmlns:a16="http://schemas.microsoft.com/office/drawing/2014/main" id="{9AD87E9C-C78B-4C5E-AF37-58321CA4E9BF}"/>
                </a:ext>
              </a:extLst>
            </p:cNvPr>
            <p:cNvSpPr/>
            <p:nvPr/>
          </p:nvSpPr>
          <p:spPr>
            <a:xfrm>
              <a:off x="4612" y="4151"/>
              <a:ext cx="298" cy="32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noProof="1"/>
            </a:p>
          </p:txBody>
        </p:sp>
        <p:cxnSp>
          <p:nvCxnSpPr>
            <p:cNvPr id="6" name="直接箭头连接符 5">
              <a:extLst>
                <a:ext uri="{FF2B5EF4-FFF2-40B4-BE49-F238E27FC236}">
                  <a16:creationId xmlns:a16="http://schemas.microsoft.com/office/drawing/2014/main" id="{997C4A98-E20C-4D7B-8283-BAC0BBB9BF4A}"/>
                </a:ext>
              </a:extLst>
            </p:cNvPr>
            <p:cNvCxnSpPr/>
            <p:nvPr/>
          </p:nvCxnSpPr>
          <p:spPr>
            <a:xfrm flipH="1" flipV="1">
              <a:off x="4499" y="4155"/>
              <a:ext cx="1263" cy="653"/>
            </a:xfrm>
            <a:prstGeom prst="straightConnector1">
              <a:avLst/>
            </a:prstGeom>
            <a:ln>
              <a:tailEnd type="arrow" w="med" len="med"/>
            </a:ln>
          </p:spPr>
          <p:style>
            <a:lnRef idx="1">
              <a:schemeClr val="dk1"/>
            </a:lnRef>
            <a:fillRef idx="0">
              <a:schemeClr val="dk1"/>
            </a:fillRef>
            <a:effectRef idx="0">
              <a:schemeClr val="dk1"/>
            </a:effectRef>
            <a:fontRef idx="minor">
              <a:schemeClr val="tx1"/>
            </a:fontRef>
          </p:style>
        </p:cxnSp>
      </p:grpSp>
      <p:graphicFrame>
        <p:nvGraphicFramePr>
          <p:cNvPr id="71684" name="对象 12">
            <a:hlinkClick r:id="" action="ppaction://ole?verb=0"/>
            <a:extLst>
              <a:ext uri="{FF2B5EF4-FFF2-40B4-BE49-F238E27FC236}">
                <a16:creationId xmlns:a16="http://schemas.microsoft.com/office/drawing/2014/main" id="{89DCA296-E578-4D09-BF02-7EB5A0639365}"/>
              </a:ext>
            </a:extLst>
          </p:cNvPr>
          <p:cNvGraphicFramePr>
            <a:graphicFrameLocks noChangeAspect="1"/>
          </p:cNvGraphicFramePr>
          <p:nvPr/>
        </p:nvGraphicFramePr>
        <p:xfrm>
          <a:off x="5224463" y="3136900"/>
          <a:ext cx="1123950" cy="476250"/>
        </p:xfrm>
        <a:graphic>
          <a:graphicData uri="http://schemas.openxmlformats.org/presentationml/2006/ole">
            <mc:AlternateContent xmlns:mc="http://schemas.openxmlformats.org/markup-compatibility/2006">
              <mc:Choice xmlns:v="urn:schemas-microsoft-com:vml" Requires="v">
                <p:oleObj spid="_x0000_s71726" r:id="rId4" imgW="8334375" imgH="3514725" progId="Equation.KSEE3">
                  <p:embed/>
                </p:oleObj>
              </mc:Choice>
              <mc:Fallback>
                <p:oleObj r:id="rId4" imgW="8334375" imgH="3514725" progId="Equation.KSEE3">
                  <p:embed/>
                  <p:pic>
                    <p:nvPicPr>
                      <p:cNvPr id="0" name="对象 1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24463" y="3136900"/>
                        <a:ext cx="112395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71685" name="图片 2">
            <a:extLst>
              <a:ext uri="{FF2B5EF4-FFF2-40B4-BE49-F238E27FC236}">
                <a16:creationId xmlns:a16="http://schemas.microsoft.com/office/drawing/2014/main" id="{0CB79F98-C194-462E-944B-AE7900FD37F9}"/>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071563" y="3767138"/>
            <a:ext cx="5276850" cy="2398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文本框 1">
            <a:extLst>
              <a:ext uri="{FF2B5EF4-FFF2-40B4-BE49-F238E27FC236}">
                <a16:creationId xmlns:a16="http://schemas.microsoft.com/office/drawing/2014/main" id="{995FAAA0-0446-47F6-BDD6-4BE6227C522A}"/>
              </a:ext>
            </a:extLst>
          </p:cNvPr>
          <p:cNvSpPr txBox="1"/>
          <p:nvPr/>
        </p:nvSpPr>
        <p:spPr>
          <a:xfrm>
            <a:off x="5651500" y="2309813"/>
            <a:ext cx="3370263" cy="460375"/>
          </a:xfrm>
          <a:prstGeom prst="rect">
            <a:avLst/>
          </a:prstGeom>
          <a:solidFill>
            <a:schemeClr val="accent1">
              <a:lumMod val="20000"/>
              <a:lumOff val="80000"/>
            </a:schemeClr>
          </a:solidFill>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2"/>
                </a:solidFill>
                <a:latin typeface="微软雅黑" panose="020B0503020204020204" pitchFamily="34" charset="-122"/>
                <a:ea typeface="微软雅黑" panose="020B0503020204020204" pitchFamily="34" charset="-122"/>
              </a:defRPr>
            </a:lvl1pPr>
            <a:lvl2pPr marL="742950" indent="-285750">
              <a:spcBef>
                <a:spcPct val="20000"/>
              </a:spcBef>
              <a:buClr>
                <a:schemeClr val="folHlink"/>
              </a:buClr>
              <a:buSzPct val="60000"/>
              <a:buFont typeface="Wingdings" panose="05000000000000000000" pitchFamily="2" charset="2"/>
              <a:buChar char="n"/>
              <a:defRPr sz="2800">
                <a:solidFill>
                  <a:schemeClr val="tx2"/>
                </a:solidFill>
                <a:latin typeface="微软雅黑" panose="020B0503020204020204" pitchFamily="34" charset="-122"/>
                <a:ea typeface="微软雅黑" panose="020B0503020204020204" pitchFamily="34"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tx2"/>
                </a:solidFill>
                <a:latin typeface="微软雅黑" panose="020B0503020204020204" pitchFamily="34" charset="-122"/>
                <a:ea typeface="微软雅黑" panose="020B0503020204020204" pitchFamily="34" charset="-122"/>
              </a:defRPr>
            </a:lvl3pPr>
            <a:lvl4pPr marL="16002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4pPr>
            <a:lvl5pPr marL="20574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9pPr>
          </a:lstStyle>
          <a:p>
            <a:pPr>
              <a:spcBef>
                <a:spcPct val="0"/>
              </a:spcBef>
              <a:buClrTx/>
              <a:buSzTx/>
              <a:buFontTx/>
              <a:buNone/>
              <a:defRPr/>
            </a:pPr>
            <a:r>
              <a:rPr lang="en-US" altLang="zh-CN" sz="2400">
                <a:solidFill>
                  <a:schemeClr val="tx1"/>
                </a:solidFill>
              </a:rPr>
              <a:t>t</a:t>
            </a:r>
            <a:r>
              <a:rPr lang="zh-CN" altLang="en-US" sz="2400">
                <a:solidFill>
                  <a:schemeClr val="tx1"/>
                </a:solidFill>
              </a:rPr>
              <a:t>不可达</a:t>
            </a:r>
            <a:r>
              <a:rPr lang="en-US" altLang="zh-CN" sz="2400">
                <a:solidFill>
                  <a:schemeClr val="tx1"/>
                </a:solidFill>
              </a:rPr>
              <a:t>==</a:t>
            </a:r>
            <a:r>
              <a:rPr lang="zh-CN" altLang="en-US" sz="2400">
                <a:solidFill>
                  <a:schemeClr val="tx1"/>
                </a:solidFill>
              </a:rPr>
              <a:t>无增广路径</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文本框 1">
            <a:extLst>
              <a:ext uri="{FF2B5EF4-FFF2-40B4-BE49-F238E27FC236}">
                <a16:creationId xmlns:a16="http://schemas.microsoft.com/office/drawing/2014/main" id="{31E26038-289F-4B66-A871-29B0AE046CEE}"/>
              </a:ext>
            </a:extLst>
          </p:cNvPr>
          <p:cNvSpPr txBox="1">
            <a:spLocks noChangeArrowheads="1"/>
          </p:cNvSpPr>
          <p:nvPr/>
        </p:nvSpPr>
        <p:spPr bwMode="auto">
          <a:xfrm>
            <a:off x="146050" y="598488"/>
            <a:ext cx="8747125" cy="527843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2"/>
                </a:solidFill>
                <a:latin typeface="微软雅黑" panose="020B0503020204020204" pitchFamily="34" charset="-122"/>
                <a:ea typeface="微软雅黑" panose="020B0503020204020204" pitchFamily="34" charset="-122"/>
              </a:defRPr>
            </a:lvl1pPr>
            <a:lvl2pPr marL="742950" indent="-285750">
              <a:spcBef>
                <a:spcPct val="20000"/>
              </a:spcBef>
              <a:buClr>
                <a:schemeClr val="folHlink"/>
              </a:buClr>
              <a:buSzPct val="60000"/>
              <a:buFont typeface="Wingdings" panose="05000000000000000000" pitchFamily="2" charset="2"/>
              <a:buChar char="n"/>
              <a:defRPr sz="2800">
                <a:solidFill>
                  <a:schemeClr val="tx2"/>
                </a:solidFill>
                <a:latin typeface="微软雅黑" panose="020B0503020204020204" pitchFamily="34" charset="-122"/>
                <a:ea typeface="微软雅黑" panose="020B0503020204020204" pitchFamily="34"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tx2"/>
                </a:solidFill>
                <a:latin typeface="微软雅黑" panose="020B0503020204020204" pitchFamily="34" charset="-122"/>
                <a:ea typeface="微软雅黑" panose="020B0503020204020204" pitchFamily="34" charset="-122"/>
              </a:defRPr>
            </a:lvl3pPr>
            <a:lvl4pPr marL="16002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4pPr>
            <a:lvl5pPr marL="20574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9pPr>
          </a:lstStyle>
          <a:p>
            <a:pPr>
              <a:lnSpc>
                <a:spcPct val="150000"/>
              </a:lnSpc>
              <a:spcBef>
                <a:spcPct val="0"/>
              </a:spcBef>
              <a:buClrTx/>
              <a:buSzTx/>
              <a:buFont typeface="Arial" panose="020B0604020202020204" pitchFamily="34" charset="0"/>
              <a:buNone/>
            </a:pPr>
            <a:r>
              <a:rPr lang="en-US" altLang="zh-CN" sz="2800" b="1">
                <a:solidFill>
                  <a:schemeClr val="tx1"/>
                </a:solidFill>
              </a:rPr>
              <a:t>Ford-Fulkerson</a:t>
            </a:r>
            <a:r>
              <a:rPr lang="zh-CN" altLang="en-US" sz="2800" b="1">
                <a:solidFill>
                  <a:schemeClr val="tx1"/>
                </a:solidFill>
              </a:rPr>
              <a:t>算法复杂性分析</a:t>
            </a:r>
          </a:p>
          <a:p>
            <a:pPr>
              <a:lnSpc>
                <a:spcPct val="150000"/>
              </a:lnSpc>
              <a:spcBef>
                <a:spcPct val="0"/>
              </a:spcBef>
              <a:buClrTx/>
              <a:buSzTx/>
              <a:buFont typeface="Arial" panose="020B0604020202020204" pitchFamily="34" charset="0"/>
              <a:buNone/>
            </a:pPr>
            <a:r>
              <a:rPr lang="zh-CN" altLang="en-US" sz="2400">
                <a:solidFill>
                  <a:srgbClr val="FF0000"/>
                </a:solidFill>
              </a:rPr>
              <a:t>      假定</a:t>
            </a:r>
            <a:r>
              <a:rPr lang="zh-CN" altLang="en-US" sz="2400">
                <a:solidFill>
                  <a:schemeClr val="tx1"/>
                </a:solidFill>
              </a:rPr>
              <a:t>：所有的容量均为整数。</a:t>
            </a:r>
          </a:p>
          <a:p>
            <a:pPr>
              <a:lnSpc>
                <a:spcPct val="150000"/>
              </a:lnSpc>
              <a:spcBef>
                <a:spcPct val="0"/>
              </a:spcBef>
              <a:buClrTx/>
              <a:buSzTx/>
              <a:buFont typeface="Arial" panose="020B0604020202020204" pitchFamily="34" charset="0"/>
              <a:buNone/>
            </a:pPr>
            <a:r>
              <a:rPr lang="zh-CN" altLang="en-US" sz="2400" b="1">
                <a:solidFill>
                  <a:schemeClr val="tx1"/>
                </a:solidFill>
              </a:rPr>
              <a:t>      时间复杂度</a:t>
            </a:r>
            <a:r>
              <a:rPr lang="zh-CN" altLang="en-US" sz="2400">
                <a:solidFill>
                  <a:schemeClr val="tx1"/>
                </a:solidFill>
              </a:rPr>
              <a:t>：                  ，</a:t>
            </a:r>
            <a:endParaRPr lang="en-US" altLang="zh-CN" sz="2400">
              <a:solidFill>
                <a:schemeClr val="tx1"/>
              </a:solidFill>
            </a:endParaRPr>
          </a:p>
          <a:p>
            <a:pPr>
              <a:lnSpc>
                <a:spcPct val="150000"/>
              </a:lnSpc>
              <a:spcBef>
                <a:spcPct val="0"/>
              </a:spcBef>
              <a:buClrTx/>
              <a:buSzTx/>
              <a:buFont typeface="Arial" panose="020B0604020202020204" pitchFamily="34" charset="0"/>
              <a:buNone/>
            </a:pPr>
            <a:r>
              <a:rPr lang="en-US" altLang="zh-CN" sz="2400">
                <a:solidFill>
                  <a:schemeClr val="tx1"/>
                </a:solidFill>
              </a:rPr>
              <a:t>                         </a:t>
            </a:r>
            <a:r>
              <a:rPr lang="zh-CN" altLang="en-US" sz="2400">
                <a:solidFill>
                  <a:schemeClr val="tx1"/>
                </a:solidFill>
              </a:rPr>
              <a:t>其中</a:t>
            </a:r>
            <a:r>
              <a:rPr lang="en-US" altLang="zh-CN" sz="2400">
                <a:solidFill>
                  <a:schemeClr val="tx1"/>
                </a:solidFill>
              </a:rPr>
              <a:t>E</a:t>
            </a:r>
            <a:r>
              <a:rPr lang="zh-CN" altLang="en-US" sz="2400">
                <a:solidFill>
                  <a:schemeClr val="tx1"/>
                </a:solidFill>
              </a:rPr>
              <a:t>是流网络的边集，  是最大流值</a:t>
            </a:r>
          </a:p>
          <a:p>
            <a:pPr>
              <a:lnSpc>
                <a:spcPct val="150000"/>
              </a:lnSpc>
              <a:spcBef>
                <a:spcPct val="0"/>
              </a:spcBef>
              <a:buClrTx/>
              <a:buSzTx/>
              <a:buFont typeface="Wingdings" panose="05000000000000000000" pitchFamily="2" charset="2"/>
              <a:buNone/>
            </a:pPr>
            <a:r>
              <a:rPr lang="zh-CN" altLang="en-US" sz="1800">
                <a:solidFill>
                  <a:schemeClr val="tx1"/>
                </a:solidFill>
              </a:rPr>
              <a:t>注：如边的容量是无理数时，</a:t>
            </a:r>
            <a:r>
              <a:rPr lang="en-US" altLang="zh-CN" sz="1800">
                <a:solidFill>
                  <a:schemeClr val="tx1"/>
                </a:solidFill>
              </a:rPr>
              <a:t>Ford-Fulkerson</a:t>
            </a:r>
            <a:r>
              <a:rPr lang="zh-CN" altLang="en-US" sz="1800">
                <a:solidFill>
                  <a:schemeClr val="tx1"/>
                </a:solidFill>
              </a:rPr>
              <a:t>方法可能不能终止，也就是不会得到最大流。</a:t>
            </a:r>
          </a:p>
          <a:p>
            <a:pPr>
              <a:lnSpc>
                <a:spcPct val="150000"/>
              </a:lnSpc>
              <a:spcBef>
                <a:spcPts val="3000"/>
              </a:spcBef>
              <a:buClrTx/>
              <a:buSzTx/>
              <a:buFont typeface="Arial" panose="020B0604020202020204" pitchFamily="34" charset="0"/>
              <a:buNone/>
            </a:pPr>
            <a:r>
              <a:rPr lang="zh-CN" altLang="en-US" sz="2400" b="1">
                <a:solidFill>
                  <a:schemeClr val="tx1"/>
                </a:solidFill>
              </a:rPr>
              <a:t>      运行时间分析</a:t>
            </a:r>
            <a:r>
              <a:rPr lang="zh-CN" altLang="en-US" sz="2400">
                <a:solidFill>
                  <a:schemeClr val="tx1"/>
                </a:solidFill>
              </a:rPr>
              <a:t>：包括两部分</a:t>
            </a:r>
          </a:p>
          <a:p>
            <a:pPr>
              <a:lnSpc>
                <a:spcPct val="150000"/>
              </a:lnSpc>
              <a:spcBef>
                <a:spcPct val="0"/>
              </a:spcBef>
              <a:buClrTx/>
              <a:buSzTx/>
              <a:buFont typeface="Arial" panose="020B0604020202020204" pitchFamily="34" charset="0"/>
              <a:buNone/>
            </a:pPr>
            <a:r>
              <a:rPr lang="zh-CN" altLang="en-US" sz="2400">
                <a:solidFill>
                  <a:schemeClr val="tx1"/>
                </a:solidFill>
              </a:rPr>
              <a:t>    （</a:t>
            </a:r>
            <a:r>
              <a:rPr lang="en-US" altLang="zh-CN" sz="2400">
                <a:solidFill>
                  <a:schemeClr val="tx1"/>
                </a:solidFill>
              </a:rPr>
              <a:t>1</a:t>
            </a:r>
            <a:r>
              <a:rPr lang="zh-CN" altLang="en-US" sz="2400">
                <a:solidFill>
                  <a:schemeClr val="tx1"/>
                </a:solidFill>
              </a:rPr>
              <a:t>）</a:t>
            </a:r>
            <a:r>
              <a:rPr lang="en-US" altLang="zh-CN" sz="2400">
                <a:solidFill>
                  <a:schemeClr val="tx1"/>
                </a:solidFill>
              </a:rPr>
              <a:t>while</a:t>
            </a:r>
            <a:r>
              <a:rPr lang="zh-CN" altLang="en-US" sz="2400">
                <a:solidFill>
                  <a:schemeClr val="tx1"/>
                </a:solidFill>
              </a:rPr>
              <a:t>循环的次数：因为每一次循环，流值至少增加</a:t>
            </a:r>
            <a:r>
              <a:rPr lang="en-US" altLang="zh-CN" sz="2400">
                <a:solidFill>
                  <a:schemeClr val="tx1"/>
                </a:solidFill>
              </a:rPr>
              <a:t>1</a:t>
            </a:r>
            <a:r>
              <a:rPr lang="zh-CN" altLang="en-US" sz="2400">
                <a:solidFill>
                  <a:schemeClr val="tx1"/>
                </a:solidFill>
              </a:rPr>
              <a:t>，所以最多有          循环</a:t>
            </a:r>
          </a:p>
        </p:txBody>
      </p:sp>
      <p:graphicFrame>
        <p:nvGraphicFramePr>
          <p:cNvPr id="72707" name="对象 1">
            <a:hlinkClick r:id="" action="ppaction://ole?verb=0"/>
            <a:extLst>
              <a:ext uri="{FF2B5EF4-FFF2-40B4-BE49-F238E27FC236}">
                <a16:creationId xmlns:a16="http://schemas.microsoft.com/office/drawing/2014/main" id="{56B887DA-33E4-4767-BC01-698C98D2D392}"/>
              </a:ext>
            </a:extLst>
          </p:cNvPr>
          <p:cNvGraphicFramePr>
            <a:graphicFrameLocks noChangeAspect="1"/>
          </p:cNvGraphicFramePr>
          <p:nvPr/>
        </p:nvGraphicFramePr>
        <p:xfrm>
          <a:off x="2522538" y="1930400"/>
          <a:ext cx="1663700" cy="427038"/>
        </p:xfrm>
        <a:graphic>
          <a:graphicData uri="http://schemas.openxmlformats.org/presentationml/2006/ole">
            <mc:AlternateContent xmlns:mc="http://schemas.openxmlformats.org/markup-compatibility/2006">
              <mc:Choice xmlns:v="urn:schemas-microsoft-com:vml" Requires="v">
                <p:oleObj spid="_x0000_s72818" r:id="rId3" imgW="15363825" imgH="3952875" progId="Equation.KSEE3">
                  <p:embed/>
                </p:oleObj>
              </mc:Choice>
              <mc:Fallback>
                <p:oleObj r:id="rId3" imgW="15363825" imgH="3952875" progId="Equation.KSEE3">
                  <p:embed/>
                  <p:pic>
                    <p:nvPicPr>
                      <p:cNvPr id="0" name="对象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22538" y="1930400"/>
                        <a:ext cx="1663700"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72708" name="对象 2">
            <a:hlinkClick r:id="" action="ppaction://ole?verb=0"/>
            <a:extLst>
              <a:ext uri="{FF2B5EF4-FFF2-40B4-BE49-F238E27FC236}">
                <a16:creationId xmlns:a16="http://schemas.microsoft.com/office/drawing/2014/main" id="{1A4F5013-D0B4-44ED-B278-3B77E7484DB3}"/>
              </a:ext>
            </a:extLst>
          </p:cNvPr>
          <p:cNvGraphicFramePr>
            <a:graphicFrameLocks noChangeAspect="1"/>
          </p:cNvGraphicFramePr>
          <p:nvPr/>
        </p:nvGraphicFramePr>
        <p:xfrm>
          <a:off x="5626100" y="2435225"/>
          <a:ext cx="385763" cy="431800"/>
        </p:xfrm>
        <a:graphic>
          <a:graphicData uri="http://schemas.openxmlformats.org/presentationml/2006/ole">
            <mc:AlternateContent xmlns:mc="http://schemas.openxmlformats.org/markup-compatibility/2006">
              <mc:Choice xmlns:v="urn:schemas-microsoft-com:vml" Requires="v">
                <p:oleObj spid="_x0000_s72819" r:id="rId5" imgW="3514725" imgH="3952875" progId="Equation.KSEE3">
                  <p:embed/>
                </p:oleObj>
              </mc:Choice>
              <mc:Fallback>
                <p:oleObj r:id="rId5" imgW="3514725" imgH="3952875" progId="Equation.KSEE3">
                  <p:embed/>
                  <p:pic>
                    <p:nvPicPr>
                      <p:cNvPr id="0" name="对象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26100" y="2435225"/>
                        <a:ext cx="385763"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2709" name="对象 3">
            <a:hlinkClick r:id="" action="ppaction://ole?verb=0"/>
            <a:extLst>
              <a:ext uri="{FF2B5EF4-FFF2-40B4-BE49-F238E27FC236}">
                <a16:creationId xmlns:a16="http://schemas.microsoft.com/office/drawing/2014/main" id="{CE4FF8E3-9159-4227-8285-92C52E5FECC6}"/>
              </a:ext>
            </a:extLst>
          </p:cNvPr>
          <p:cNvGraphicFramePr>
            <a:graphicFrameLocks noChangeAspect="1"/>
          </p:cNvGraphicFramePr>
          <p:nvPr/>
        </p:nvGraphicFramePr>
        <p:xfrm>
          <a:off x="1763713" y="5300663"/>
          <a:ext cx="960437" cy="412750"/>
        </p:xfrm>
        <a:graphic>
          <a:graphicData uri="http://schemas.openxmlformats.org/presentationml/2006/ole">
            <mc:AlternateContent xmlns:mc="http://schemas.openxmlformats.org/markup-compatibility/2006">
              <mc:Choice xmlns:v="urn:schemas-microsoft-com:vml" Requires="v">
                <p:oleObj spid="_x0000_s72820" r:id="rId7" imgW="9220200" imgH="3952875" progId="Equation.KSEE3">
                  <p:embed/>
                </p:oleObj>
              </mc:Choice>
              <mc:Fallback>
                <p:oleObj r:id="rId7" imgW="9220200" imgH="3952875" progId="Equation.KSEE3">
                  <p:embed/>
                  <p:pic>
                    <p:nvPicPr>
                      <p:cNvPr id="0" name="对象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763713" y="5300663"/>
                        <a:ext cx="960437" cy="41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文本框 1">
            <a:extLst>
              <a:ext uri="{FF2B5EF4-FFF2-40B4-BE49-F238E27FC236}">
                <a16:creationId xmlns:a16="http://schemas.microsoft.com/office/drawing/2014/main" id="{25ED2E5A-3383-4283-B3F1-0D52E68CA47E}"/>
              </a:ext>
            </a:extLst>
          </p:cNvPr>
          <p:cNvSpPr txBox="1">
            <a:spLocks noChangeArrowheads="1"/>
          </p:cNvSpPr>
          <p:nvPr/>
        </p:nvSpPr>
        <p:spPr bwMode="auto">
          <a:xfrm>
            <a:off x="107950" y="188913"/>
            <a:ext cx="8888413" cy="647858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2"/>
                </a:solidFill>
                <a:latin typeface="微软雅黑" panose="020B0503020204020204" pitchFamily="34" charset="-122"/>
                <a:ea typeface="微软雅黑" panose="020B0503020204020204" pitchFamily="34" charset="-122"/>
              </a:defRPr>
            </a:lvl1pPr>
            <a:lvl2pPr marL="742950" indent="-285750">
              <a:spcBef>
                <a:spcPct val="20000"/>
              </a:spcBef>
              <a:buClr>
                <a:schemeClr val="folHlink"/>
              </a:buClr>
              <a:buSzPct val="60000"/>
              <a:buFont typeface="Wingdings" panose="05000000000000000000" pitchFamily="2" charset="2"/>
              <a:buChar char="n"/>
              <a:defRPr sz="2800">
                <a:solidFill>
                  <a:schemeClr val="tx2"/>
                </a:solidFill>
                <a:latin typeface="微软雅黑" panose="020B0503020204020204" pitchFamily="34" charset="-122"/>
                <a:ea typeface="微软雅黑" panose="020B0503020204020204" pitchFamily="34"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tx2"/>
                </a:solidFill>
                <a:latin typeface="微软雅黑" panose="020B0503020204020204" pitchFamily="34" charset="-122"/>
                <a:ea typeface="微软雅黑" panose="020B0503020204020204" pitchFamily="34" charset="-122"/>
              </a:defRPr>
            </a:lvl3pPr>
            <a:lvl4pPr marL="16002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4pPr>
            <a:lvl5pPr marL="20574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9pPr>
          </a:lstStyle>
          <a:p>
            <a:pPr>
              <a:lnSpc>
                <a:spcPct val="150000"/>
              </a:lnSpc>
              <a:spcBef>
                <a:spcPct val="0"/>
              </a:spcBef>
              <a:buClrTx/>
              <a:buSzTx/>
              <a:buFont typeface="Arial" panose="020B0604020202020204" pitchFamily="34" charset="0"/>
              <a:buNone/>
            </a:pPr>
            <a:r>
              <a:rPr lang="zh-CN" altLang="en-US" sz="2400">
                <a:solidFill>
                  <a:schemeClr val="tx1"/>
                </a:solidFill>
              </a:rPr>
              <a:t>      设              是一个流网络，其容量函数为                        。设</a:t>
            </a:r>
            <a:r>
              <a:rPr lang="en-US" altLang="zh-CN" sz="2400">
                <a:solidFill>
                  <a:schemeClr val="tx1"/>
                </a:solidFill>
              </a:rPr>
              <a:t>s</a:t>
            </a:r>
            <a:r>
              <a:rPr lang="zh-CN" altLang="en-US" sz="2400">
                <a:solidFill>
                  <a:schemeClr val="tx1"/>
                </a:solidFill>
              </a:rPr>
              <a:t>为源结点，</a:t>
            </a:r>
            <a:r>
              <a:rPr lang="en-US" altLang="zh-CN" sz="2400">
                <a:solidFill>
                  <a:schemeClr val="tx1"/>
                </a:solidFill>
              </a:rPr>
              <a:t>t</a:t>
            </a:r>
            <a:r>
              <a:rPr lang="zh-CN" altLang="en-US" sz="2400">
                <a:solidFill>
                  <a:schemeClr val="tx1"/>
                </a:solidFill>
              </a:rPr>
              <a:t>为汇点。</a:t>
            </a:r>
            <a:endParaRPr lang="en-US" altLang="zh-CN" sz="2400">
              <a:solidFill>
                <a:schemeClr val="tx1"/>
              </a:solidFill>
            </a:endParaRPr>
          </a:p>
          <a:p>
            <a:pPr>
              <a:lnSpc>
                <a:spcPct val="150000"/>
              </a:lnSpc>
              <a:spcBef>
                <a:spcPct val="0"/>
              </a:spcBef>
              <a:buClrTx/>
              <a:buSzTx/>
              <a:buFont typeface="Arial" panose="020B0604020202020204" pitchFamily="34" charset="0"/>
              <a:buNone/>
            </a:pPr>
            <a:r>
              <a:rPr lang="zh-CN" altLang="en-US" sz="2400" b="1">
                <a:solidFill>
                  <a:schemeClr val="tx1"/>
                </a:solidFill>
              </a:rPr>
              <a:t>      </a:t>
            </a:r>
            <a:r>
              <a:rPr lang="zh-CN" altLang="en-US" sz="2400" b="1">
                <a:solidFill>
                  <a:srgbClr val="FF0000"/>
                </a:solidFill>
              </a:rPr>
              <a:t>流</a:t>
            </a:r>
            <a:r>
              <a:rPr lang="zh-CN" altLang="en-US" sz="2400">
                <a:solidFill>
                  <a:schemeClr val="tx1"/>
                </a:solidFill>
              </a:rPr>
              <a:t>是定义在</a:t>
            </a:r>
            <a:r>
              <a:rPr lang="en-US" altLang="zh-CN" sz="2400">
                <a:solidFill>
                  <a:schemeClr val="tx1"/>
                </a:solidFill>
              </a:rPr>
              <a:t>G</a:t>
            </a:r>
            <a:r>
              <a:rPr lang="zh-CN" altLang="en-US" sz="2400">
                <a:solidFill>
                  <a:schemeClr val="tx1"/>
                </a:solidFill>
              </a:rPr>
              <a:t>上的一个实值函数，记为                      ，并满足以下两条性质：    </a:t>
            </a:r>
          </a:p>
          <a:p>
            <a:pPr>
              <a:lnSpc>
                <a:spcPct val="150000"/>
              </a:lnSpc>
              <a:spcBef>
                <a:spcPct val="0"/>
              </a:spcBef>
              <a:buClrTx/>
              <a:buSzTx/>
              <a:buFont typeface="Arial" panose="020B0604020202020204" pitchFamily="34" charset="0"/>
              <a:buNone/>
            </a:pPr>
            <a:r>
              <a:rPr lang="zh-CN" altLang="en-US" sz="2400">
                <a:solidFill>
                  <a:schemeClr val="tx1"/>
                </a:solidFill>
                <a:latin typeface="宋体" panose="02010600030101010101" pitchFamily="2" charset="-122"/>
                <a:ea typeface="宋体" panose="02010600030101010101" pitchFamily="2" charset="-122"/>
              </a:rPr>
              <a:t>  （</a:t>
            </a:r>
            <a:r>
              <a:rPr lang="en-US" altLang="zh-CN" sz="2400">
                <a:solidFill>
                  <a:schemeClr val="tx1"/>
                </a:solidFill>
                <a:latin typeface="宋体" panose="02010600030101010101" pitchFamily="2" charset="-122"/>
                <a:ea typeface="宋体" panose="02010600030101010101" pitchFamily="2" charset="-122"/>
              </a:rPr>
              <a:t>1</a:t>
            </a:r>
            <a:r>
              <a:rPr lang="zh-CN" altLang="en-US" sz="2400">
                <a:solidFill>
                  <a:schemeClr val="tx1"/>
                </a:solidFill>
                <a:latin typeface="宋体" panose="02010600030101010101" pitchFamily="2" charset="-122"/>
                <a:ea typeface="宋体" panose="02010600030101010101" pitchFamily="2" charset="-122"/>
              </a:rPr>
              <a:t>）</a:t>
            </a:r>
            <a:r>
              <a:rPr lang="zh-CN" altLang="en-US" sz="2400" b="1">
                <a:solidFill>
                  <a:srgbClr val="0000FF"/>
                </a:solidFill>
              </a:rPr>
              <a:t>容量限制</a:t>
            </a:r>
            <a:r>
              <a:rPr lang="en-US" altLang="zh-CN" sz="2400" b="1">
                <a:solidFill>
                  <a:schemeClr val="tx1"/>
                </a:solidFill>
                <a:latin typeface="Lucida Sans Unicode" panose="020B0602030504020204" pitchFamily="34" charset="0"/>
                <a:ea typeface="宋体" panose="02010600030101010101" pitchFamily="2" charset="-122"/>
              </a:rPr>
              <a:t>: </a:t>
            </a:r>
            <a:r>
              <a:rPr lang="zh-CN" altLang="en-US" sz="2400">
                <a:solidFill>
                  <a:schemeClr val="tx1"/>
                </a:solidFill>
                <a:latin typeface="Lucida Sans Unicode" panose="020B0602030504020204" pitchFamily="34" charset="0"/>
                <a:ea typeface="宋体" panose="02010600030101010101" pitchFamily="2" charset="-122"/>
              </a:rPr>
              <a:t>对于所有的结点              ，有</a:t>
            </a:r>
          </a:p>
          <a:p>
            <a:pPr>
              <a:lnSpc>
                <a:spcPct val="150000"/>
              </a:lnSpc>
              <a:spcBef>
                <a:spcPct val="0"/>
              </a:spcBef>
              <a:buClrTx/>
              <a:buSzTx/>
              <a:buFont typeface="Arial" panose="020B0604020202020204" pitchFamily="34" charset="0"/>
              <a:buNone/>
            </a:pPr>
            <a:endParaRPr lang="zh-CN" altLang="en-US" sz="2400">
              <a:solidFill>
                <a:schemeClr val="tx1"/>
              </a:solidFill>
              <a:latin typeface="Lucida Sans Unicode" panose="020B0602030504020204" pitchFamily="34" charset="0"/>
              <a:ea typeface="宋体" panose="02010600030101010101" pitchFamily="2" charset="-122"/>
            </a:endParaRPr>
          </a:p>
          <a:p>
            <a:pPr>
              <a:lnSpc>
                <a:spcPct val="150000"/>
              </a:lnSpc>
              <a:spcBef>
                <a:spcPts val="1800"/>
              </a:spcBef>
              <a:buClrTx/>
              <a:buSzTx/>
              <a:buFont typeface="Arial" panose="020B0604020202020204" pitchFamily="34" charset="0"/>
              <a:buNone/>
            </a:pPr>
            <a:r>
              <a:rPr lang="zh-CN" altLang="en-US" sz="2400">
                <a:solidFill>
                  <a:schemeClr val="tx1"/>
                </a:solidFill>
                <a:latin typeface="宋体" panose="02010600030101010101" pitchFamily="2" charset="-122"/>
                <a:ea typeface="宋体" panose="02010600030101010101" pitchFamily="2" charset="-122"/>
              </a:rPr>
              <a:t>  （</a:t>
            </a:r>
            <a:r>
              <a:rPr lang="en-US" altLang="zh-CN" sz="2400">
                <a:solidFill>
                  <a:schemeClr val="tx1"/>
                </a:solidFill>
                <a:latin typeface="宋体" panose="02010600030101010101" pitchFamily="2" charset="-122"/>
                <a:ea typeface="宋体" panose="02010600030101010101" pitchFamily="2" charset="-122"/>
              </a:rPr>
              <a:t>2</a:t>
            </a:r>
            <a:r>
              <a:rPr lang="zh-CN" altLang="en-US" sz="2400">
                <a:solidFill>
                  <a:schemeClr val="tx1"/>
                </a:solidFill>
                <a:latin typeface="宋体" panose="02010600030101010101" pitchFamily="2" charset="-122"/>
                <a:ea typeface="宋体" panose="02010600030101010101" pitchFamily="2" charset="-122"/>
              </a:rPr>
              <a:t>）</a:t>
            </a:r>
            <a:r>
              <a:rPr lang="zh-CN" altLang="en-US" sz="2400" b="1">
                <a:solidFill>
                  <a:srgbClr val="0000FF"/>
                </a:solidFill>
              </a:rPr>
              <a:t>流量守恒</a:t>
            </a:r>
            <a:r>
              <a:rPr lang="zh-CN" altLang="en-US" sz="2400">
                <a:solidFill>
                  <a:schemeClr val="tx1"/>
                </a:solidFill>
                <a:latin typeface="Lucida Sans Unicode" panose="020B0602030504020204" pitchFamily="34" charset="0"/>
                <a:ea typeface="宋体" panose="02010600030101010101" pitchFamily="2" charset="-122"/>
              </a:rPr>
              <a:t>：对于所有结点                 ，有</a:t>
            </a:r>
          </a:p>
          <a:p>
            <a:pPr>
              <a:lnSpc>
                <a:spcPct val="150000"/>
              </a:lnSpc>
              <a:spcBef>
                <a:spcPct val="0"/>
              </a:spcBef>
              <a:buClrTx/>
              <a:buSzTx/>
              <a:buFont typeface="Arial" panose="020B0604020202020204" pitchFamily="34" charset="0"/>
              <a:buNone/>
            </a:pPr>
            <a:endParaRPr lang="zh-CN" altLang="en-US" sz="2400">
              <a:solidFill>
                <a:schemeClr val="tx1"/>
              </a:solidFill>
              <a:latin typeface="Lucida Sans Unicode" panose="020B0602030504020204" pitchFamily="34" charset="0"/>
              <a:ea typeface="宋体" panose="02010600030101010101" pitchFamily="2" charset="-122"/>
            </a:endParaRPr>
          </a:p>
          <a:p>
            <a:pPr>
              <a:lnSpc>
                <a:spcPct val="150000"/>
              </a:lnSpc>
              <a:spcBef>
                <a:spcPts val="4200"/>
              </a:spcBef>
              <a:buClrTx/>
              <a:buSzTx/>
              <a:buFontTx/>
              <a:buNone/>
            </a:pPr>
            <a:r>
              <a:rPr lang="zh-CN" altLang="en-US" sz="2400">
                <a:solidFill>
                  <a:schemeClr val="tx1"/>
                </a:solidFill>
                <a:latin typeface="Lucida Sans Unicode" panose="020B0602030504020204" pitchFamily="34" charset="0"/>
                <a:ea typeface="宋体" panose="02010600030101010101" pitchFamily="2" charset="-122"/>
              </a:rPr>
              <a:t>          这里，         称为从结点</a:t>
            </a:r>
            <a:r>
              <a:rPr lang="en-US" altLang="zh-CN" sz="2400">
                <a:solidFill>
                  <a:schemeClr val="tx1"/>
                </a:solidFill>
                <a:latin typeface="Lucida Sans Unicode" panose="020B0602030504020204" pitchFamily="34" charset="0"/>
                <a:ea typeface="宋体" panose="02010600030101010101" pitchFamily="2" charset="-122"/>
              </a:rPr>
              <a:t>u</a:t>
            </a:r>
            <a:r>
              <a:rPr lang="zh-CN" altLang="en-US" sz="2400">
                <a:solidFill>
                  <a:schemeClr val="tx1"/>
                </a:solidFill>
                <a:latin typeface="Lucida Sans Unicode" panose="020B0602030504020204" pitchFamily="34" charset="0"/>
                <a:ea typeface="宋体" panose="02010600030101010101" pitchFamily="2" charset="-122"/>
              </a:rPr>
              <a:t>到结点</a:t>
            </a:r>
            <a:r>
              <a:rPr lang="en-US" altLang="zh-CN" sz="2400">
                <a:solidFill>
                  <a:schemeClr val="tx1"/>
                </a:solidFill>
                <a:latin typeface="Lucida Sans Unicode" panose="020B0602030504020204" pitchFamily="34" charset="0"/>
                <a:ea typeface="宋体" panose="02010600030101010101" pitchFamily="2" charset="-122"/>
              </a:rPr>
              <a:t>v</a:t>
            </a:r>
            <a:r>
              <a:rPr lang="zh-CN" altLang="en-US" sz="2400">
                <a:solidFill>
                  <a:schemeClr val="tx1"/>
                </a:solidFill>
                <a:latin typeface="Lucida Sans Unicode" panose="020B0602030504020204" pitchFamily="34" charset="0"/>
                <a:ea typeface="宋体" panose="02010600030101010101" pitchFamily="2" charset="-122"/>
              </a:rPr>
              <a:t>的流。</a:t>
            </a:r>
            <a:endParaRPr lang="en-US" altLang="zh-CN" sz="2400">
              <a:solidFill>
                <a:schemeClr val="tx1"/>
              </a:solidFill>
              <a:latin typeface="Lucida Sans Unicode" panose="020B0602030504020204" pitchFamily="34" charset="0"/>
              <a:ea typeface="宋体" panose="02010600030101010101" pitchFamily="2" charset="-122"/>
            </a:endParaRPr>
          </a:p>
          <a:p>
            <a:pPr>
              <a:lnSpc>
                <a:spcPct val="150000"/>
              </a:lnSpc>
              <a:spcBef>
                <a:spcPts val="600"/>
              </a:spcBef>
              <a:buClrTx/>
              <a:buSzTx/>
              <a:buFontTx/>
              <a:buNone/>
            </a:pPr>
            <a:r>
              <a:rPr lang="zh-CN" altLang="en-US" sz="2400">
                <a:solidFill>
                  <a:schemeClr val="tx1"/>
                </a:solidFill>
                <a:latin typeface="宋体" panose="02010600030101010101" pitchFamily="2" charset="-122"/>
                <a:ea typeface="宋体" panose="02010600030101010101" pitchFamily="2" charset="-122"/>
              </a:rPr>
              <a:t>      若        ，记          </a:t>
            </a:r>
            <a:r>
              <a:rPr lang="en-US" altLang="zh-CN" sz="2400">
                <a:solidFill>
                  <a:schemeClr val="tx1"/>
                </a:solidFill>
                <a:latin typeface="宋体" panose="02010600030101010101" pitchFamily="2" charset="-122"/>
                <a:ea typeface="宋体" panose="02010600030101010101" pitchFamily="2" charset="-122"/>
              </a:rPr>
              <a:t>,</a:t>
            </a:r>
            <a:r>
              <a:rPr lang="zh-CN" altLang="en-US" sz="2400">
                <a:solidFill>
                  <a:schemeClr val="tx1"/>
                </a:solidFill>
                <a:latin typeface="宋体" panose="02010600030101010101" pitchFamily="2" charset="-122"/>
                <a:ea typeface="宋体" panose="02010600030101010101" pitchFamily="2" charset="-122"/>
              </a:rPr>
              <a:t>表示从结点</a:t>
            </a:r>
            <a:r>
              <a:rPr lang="en-US" altLang="zh-CN" sz="2400">
                <a:solidFill>
                  <a:schemeClr val="tx1"/>
                </a:solidFill>
                <a:latin typeface="宋体" panose="02010600030101010101" pitchFamily="2" charset="-122"/>
                <a:ea typeface="宋体" panose="02010600030101010101" pitchFamily="2" charset="-122"/>
              </a:rPr>
              <a:t>u</a:t>
            </a:r>
            <a:r>
              <a:rPr lang="zh-CN" altLang="en-US" sz="2400">
                <a:solidFill>
                  <a:schemeClr val="tx1"/>
                </a:solidFill>
                <a:latin typeface="宋体" panose="02010600030101010101" pitchFamily="2" charset="-122"/>
                <a:ea typeface="宋体" panose="02010600030101010101" pitchFamily="2" charset="-122"/>
              </a:rPr>
              <a:t>到结点</a:t>
            </a:r>
            <a:r>
              <a:rPr lang="en-US" altLang="zh-CN" sz="2400">
                <a:solidFill>
                  <a:schemeClr val="tx1"/>
                </a:solidFill>
                <a:latin typeface="宋体" panose="02010600030101010101" pitchFamily="2" charset="-122"/>
                <a:ea typeface="宋体" panose="02010600030101010101" pitchFamily="2" charset="-122"/>
              </a:rPr>
              <a:t>v</a:t>
            </a:r>
            <a:r>
              <a:rPr lang="zh-CN" altLang="en-US" sz="2400">
                <a:solidFill>
                  <a:schemeClr val="tx1"/>
                </a:solidFill>
                <a:latin typeface="宋体" panose="02010600030101010101" pitchFamily="2" charset="-122"/>
                <a:ea typeface="宋体" panose="02010600030101010101" pitchFamily="2" charset="-122"/>
              </a:rPr>
              <a:t>没有流。</a:t>
            </a:r>
            <a:r>
              <a:rPr lang="zh-CN" altLang="en-US" sz="2400">
                <a:solidFill>
                  <a:schemeClr val="tx1"/>
                </a:solidFill>
                <a:latin typeface="Lucida Sans Unicode" panose="020B0602030504020204" pitchFamily="34" charset="0"/>
                <a:ea typeface="宋体" panose="02010600030101010101" pitchFamily="2" charset="-122"/>
              </a:rPr>
              <a:t>      </a:t>
            </a:r>
            <a:endParaRPr lang="en-US" altLang="zh-CN" sz="2400">
              <a:solidFill>
                <a:schemeClr val="tx1"/>
              </a:solidFill>
              <a:latin typeface="Lucida Sans Unicode" panose="020B0602030504020204" pitchFamily="34" charset="0"/>
              <a:ea typeface="宋体" panose="02010600030101010101" pitchFamily="2" charset="-122"/>
            </a:endParaRPr>
          </a:p>
        </p:txBody>
      </p:sp>
      <p:graphicFrame>
        <p:nvGraphicFramePr>
          <p:cNvPr id="13315" name="对象 13">
            <a:extLst>
              <a:ext uri="{FF2B5EF4-FFF2-40B4-BE49-F238E27FC236}">
                <a16:creationId xmlns:a16="http://schemas.microsoft.com/office/drawing/2014/main" id="{DFA1D87E-4CFE-4F7C-B277-7CD321570AEA}"/>
              </a:ext>
            </a:extLst>
          </p:cNvPr>
          <p:cNvGraphicFramePr>
            <a:graphicFrameLocks noChangeAspect="1"/>
          </p:cNvGraphicFramePr>
          <p:nvPr/>
        </p:nvGraphicFramePr>
        <p:xfrm>
          <a:off x="1092200" y="393700"/>
          <a:ext cx="1212850" cy="371475"/>
        </p:xfrm>
        <a:graphic>
          <a:graphicData uri="http://schemas.openxmlformats.org/presentationml/2006/ole">
            <mc:AlternateContent xmlns:mc="http://schemas.openxmlformats.org/markup-compatibility/2006">
              <mc:Choice xmlns:v="urn:schemas-microsoft-com:vml" Requires="v">
                <p:oleObj spid="_x0000_s13541" r:id="rId3" imgW="11849100" imgH="3514725" progId="Equation.KSEE3">
                  <p:embed/>
                </p:oleObj>
              </mc:Choice>
              <mc:Fallback>
                <p:oleObj r:id="rId3" imgW="11849100" imgH="3514725" progId="Equation.KSEE3">
                  <p:embed/>
                  <p:pic>
                    <p:nvPicPr>
                      <p:cNvPr id="0" name="对象 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2200" y="393700"/>
                        <a:ext cx="1212850" cy="37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3316" name="对象 19">
            <a:hlinkClick r:id="" action="ppaction://ole?verb=0"/>
            <a:extLst>
              <a:ext uri="{FF2B5EF4-FFF2-40B4-BE49-F238E27FC236}">
                <a16:creationId xmlns:a16="http://schemas.microsoft.com/office/drawing/2014/main" id="{1F4308D9-60BC-46A6-A229-3D161BD2DED1}"/>
              </a:ext>
            </a:extLst>
          </p:cNvPr>
          <p:cNvGraphicFramePr>
            <a:graphicFrameLocks noChangeAspect="1"/>
          </p:cNvGraphicFramePr>
          <p:nvPr/>
        </p:nvGraphicFramePr>
        <p:xfrm>
          <a:off x="6291263" y="273050"/>
          <a:ext cx="2246312" cy="492125"/>
        </p:xfrm>
        <a:graphic>
          <a:graphicData uri="http://schemas.openxmlformats.org/presentationml/2006/ole">
            <mc:AlternateContent xmlns:mc="http://schemas.openxmlformats.org/markup-compatibility/2006">
              <mc:Choice xmlns:v="urn:schemas-microsoft-com:vml" Requires="v">
                <p:oleObj spid="_x0000_s13542" r:id="rId5" imgW="18211800" imgH="3952875" progId="Equation.KSEE3">
                  <p:embed/>
                </p:oleObj>
              </mc:Choice>
              <mc:Fallback>
                <p:oleObj r:id="rId5" imgW="18211800" imgH="3952875" progId="Equation.KSEE3">
                  <p:embed/>
                  <p:pic>
                    <p:nvPicPr>
                      <p:cNvPr id="0" name="对象 1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91263" y="273050"/>
                        <a:ext cx="2246312"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3317" name="对象 12">
            <a:hlinkClick r:id="" action="ppaction://ole?verb=0"/>
            <a:extLst>
              <a:ext uri="{FF2B5EF4-FFF2-40B4-BE49-F238E27FC236}">
                <a16:creationId xmlns:a16="http://schemas.microsoft.com/office/drawing/2014/main" id="{E314214D-A973-48E5-A283-671F3EFD27DE}"/>
              </a:ext>
            </a:extLst>
          </p:cNvPr>
          <p:cNvGraphicFramePr>
            <a:graphicFrameLocks noChangeAspect="1"/>
          </p:cNvGraphicFramePr>
          <p:nvPr/>
        </p:nvGraphicFramePr>
        <p:xfrm>
          <a:off x="5867400" y="1423988"/>
          <a:ext cx="1930400" cy="442912"/>
        </p:xfrm>
        <a:graphic>
          <a:graphicData uri="http://schemas.openxmlformats.org/presentationml/2006/ole">
            <mc:AlternateContent xmlns:mc="http://schemas.openxmlformats.org/markup-compatibility/2006">
              <mc:Choice xmlns:v="urn:schemas-microsoft-com:vml" Requires="v">
                <p:oleObj spid="_x0000_s13543" r:id="rId7" imgW="15363825" imgH="3514725" progId="Equation.KSEE3">
                  <p:embed/>
                </p:oleObj>
              </mc:Choice>
              <mc:Fallback>
                <p:oleObj r:id="rId7" imgW="15363825" imgH="3514725" progId="Equation.KSEE3">
                  <p:embed/>
                  <p:pic>
                    <p:nvPicPr>
                      <p:cNvPr id="0" name="对象 1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867400" y="1423988"/>
                        <a:ext cx="1930400" cy="442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3318" name="对象 15">
            <a:hlinkClick r:id="" action="ppaction://ole?verb=0"/>
            <a:extLst>
              <a:ext uri="{FF2B5EF4-FFF2-40B4-BE49-F238E27FC236}">
                <a16:creationId xmlns:a16="http://schemas.microsoft.com/office/drawing/2014/main" id="{6454EC6C-3B1B-4817-881F-B2AD22D768BE}"/>
              </a:ext>
            </a:extLst>
          </p:cNvPr>
          <p:cNvGraphicFramePr>
            <a:graphicFrameLocks noChangeAspect="1"/>
          </p:cNvGraphicFramePr>
          <p:nvPr/>
        </p:nvGraphicFramePr>
        <p:xfrm>
          <a:off x="4937125" y="2519363"/>
          <a:ext cx="1169988" cy="479425"/>
        </p:xfrm>
        <a:graphic>
          <a:graphicData uri="http://schemas.openxmlformats.org/presentationml/2006/ole">
            <mc:AlternateContent xmlns:mc="http://schemas.openxmlformats.org/markup-compatibility/2006">
              <mc:Choice xmlns:v="urn:schemas-microsoft-com:vml" Requires="v">
                <p:oleObj spid="_x0000_s13544" r:id="rId9" imgW="8553450" imgH="3514725" progId="Equation.KSEE3">
                  <p:embed/>
                </p:oleObj>
              </mc:Choice>
              <mc:Fallback>
                <p:oleObj r:id="rId9" imgW="8553450" imgH="3514725" progId="Equation.KSEE3">
                  <p:embed/>
                  <p:pic>
                    <p:nvPicPr>
                      <p:cNvPr id="0" name="对象 1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937125" y="2519363"/>
                        <a:ext cx="1169988"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3319" name="对象 32">
            <a:hlinkClick r:id="" action="ppaction://ole?verb=0"/>
            <a:extLst>
              <a:ext uri="{FF2B5EF4-FFF2-40B4-BE49-F238E27FC236}">
                <a16:creationId xmlns:a16="http://schemas.microsoft.com/office/drawing/2014/main" id="{3DE8A1AF-29B4-4C4E-AF3D-15FBD8964B31}"/>
              </a:ext>
            </a:extLst>
          </p:cNvPr>
          <p:cNvGraphicFramePr>
            <a:graphicFrameLocks noChangeAspect="1"/>
          </p:cNvGraphicFramePr>
          <p:nvPr/>
        </p:nvGraphicFramePr>
        <p:xfrm>
          <a:off x="4652963" y="3860800"/>
          <a:ext cx="1709737" cy="439738"/>
        </p:xfrm>
        <a:graphic>
          <a:graphicData uri="http://schemas.openxmlformats.org/presentationml/2006/ole">
            <mc:AlternateContent xmlns:mc="http://schemas.openxmlformats.org/markup-compatibility/2006">
              <mc:Choice xmlns:v="urn:schemas-microsoft-com:vml" Requires="v">
                <p:oleObj spid="_x0000_s13545" r:id="rId11" imgW="13601700" imgH="3514725" progId="Equation.KSEE3">
                  <p:embed/>
                </p:oleObj>
              </mc:Choice>
              <mc:Fallback>
                <p:oleObj r:id="rId11" imgW="13601700" imgH="3514725" progId="Equation.KSEE3">
                  <p:embed/>
                  <p:pic>
                    <p:nvPicPr>
                      <p:cNvPr id="0" name="对象 3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652963" y="3860800"/>
                        <a:ext cx="1709737" cy="439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3320" name="对象 38">
            <a:hlinkClick r:id="" action="ppaction://ole?verb=0"/>
            <a:extLst>
              <a:ext uri="{FF2B5EF4-FFF2-40B4-BE49-F238E27FC236}">
                <a16:creationId xmlns:a16="http://schemas.microsoft.com/office/drawing/2014/main" id="{466FF68B-E86D-4C65-82F6-004384A4B561}"/>
              </a:ext>
            </a:extLst>
          </p:cNvPr>
          <p:cNvGraphicFramePr>
            <a:graphicFrameLocks noChangeAspect="1"/>
          </p:cNvGraphicFramePr>
          <p:nvPr/>
        </p:nvGraphicFramePr>
        <p:xfrm>
          <a:off x="1882775" y="5500688"/>
          <a:ext cx="1033463" cy="449262"/>
        </p:xfrm>
        <a:graphic>
          <a:graphicData uri="http://schemas.openxmlformats.org/presentationml/2006/ole">
            <mc:AlternateContent xmlns:mc="http://schemas.openxmlformats.org/markup-compatibility/2006">
              <mc:Choice xmlns:v="urn:schemas-microsoft-com:vml" Requires="v">
                <p:oleObj spid="_x0000_s13546" r:id="rId13" imgW="8115300" imgH="3514725" progId="Equation.KSEE3">
                  <p:embed/>
                </p:oleObj>
              </mc:Choice>
              <mc:Fallback>
                <p:oleObj r:id="rId13" imgW="8115300" imgH="3514725" progId="Equation.KSEE3">
                  <p:embed/>
                  <p:pic>
                    <p:nvPicPr>
                      <p:cNvPr id="0" name="对象 38"/>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882775" y="5500688"/>
                        <a:ext cx="1033463" cy="449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13321" name="图片 1">
            <a:extLst>
              <a:ext uri="{FF2B5EF4-FFF2-40B4-BE49-F238E27FC236}">
                <a16:creationId xmlns:a16="http://schemas.microsoft.com/office/drawing/2014/main" id="{040A4F2A-B586-4AAC-9AF7-53F81040055D}"/>
              </a:ext>
            </a:extLst>
          </p:cNvPr>
          <p:cNvPicPr>
            <a:picLocks noChangeAspect="1"/>
          </p:cNvPicPr>
          <p:nvPr/>
        </p:nvPicPr>
        <p:blipFill>
          <a:blip r:embed="rId15">
            <a:extLst>
              <a:ext uri="{28A0092B-C50C-407E-A947-70E740481C1C}">
                <a14:useLocalDpi xmlns:a14="http://schemas.microsoft.com/office/drawing/2010/main" val="0"/>
              </a:ext>
            </a:extLst>
          </a:blip>
          <a:srcRect/>
          <a:stretch>
            <a:fillRect/>
          </a:stretch>
        </p:blipFill>
        <p:spPr bwMode="auto">
          <a:xfrm>
            <a:off x="2574925" y="3100388"/>
            <a:ext cx="326707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22" name="图片 2">
            <a:extLst>
              <a:ext uri="{FF2B5EF4-FFF2-40B4-BE49-F238E27FC236}">
                <a16:creationId xmlns:a16="http://schemas.microsoft.com/office/drawing/2014/main" id="{167BA3A6-8FFD-4EC3-AA97-FB60B7799507}"/>
              </a:ext>
            </a:extLst>
          </p:cNvPr>
          <p:cNvPicPr>
            <a:picLocks noChangeAspect="1"/>
          </p:cNvPicPr>
          <p:nvPr/>
        </p:nvPicPr>
        <p:blipFill>
          <a:blip r:embed="rId16">
            <a:extLst>
              <a:ext uri="{28A0092B-C50C-407E-A947-70E740481C1C}">
                <a14:useLocalDpi xmlns:a14="http://schemas.microsoft.com/office/drawing/2010/main" val="0"/>
              </a:ext>
            </a:extLst>
          </a:blip>
          <a:srcRect/>
          <a:stretch>
            <a:fillRect/>
          </a:stretch>
        </p:blipFill>
        <p:spPr bwMode="auto">
          <a:xfrm>
            <a:off x="2346325" y="4452938"/>
            <a:ext cx="3521075" cy="885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23" name="图片 3">
            <a:extLst>
              <a:ext uri="{FF2B5EF4-FFF2-40B4-BE49-F238E27FC236}">
                <a16:creationId xmlns:a16="http://schemas.microsoft.com/office/drawing/2014/main" id="{67FDB2A4-B1BD-43DE-B130-982A75B9A685}"/>
              </a:ext>
            </a:extLst>
          </p:cNvPr>
          <p:cNvPicPr>
            <a:picLocks noChangeAspect="1"/>
          </p:cNvPicPr>
          <p:nvPr/>
        </p:nvPicPr>
        <p:blipFill>
          <a:blip r:embed="rId17">
            <a:extLst>
              <a:ext uri="{28A0092B-C50C-407E-A947-70E740481C1C}">
                <a14:useLocalDpi xmlns:a14="http://schemas.microsoft.com/office/drawing/2010/main" val="0"/>
              </a:ext>
            </a:extLst>
          </a:blip>
          <a:srcRect/>
          <a:stretch>
            <a:fillRect/>
          </a:stretch>
        </p:blipFill>
        <p:spPr bwMode="auto">
          <a:xfrm>
            <a:off x="1403350" y="6145213"/>
            <a:ext cx="1276350" cy="354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24" name="图片 4">
            <a:extLst>
              <a:ext uri="{FF2B5EF4-FFF2-40B4-BE49-F238E27FC236}">
                <a16:creationId xmlns:a16="http://schemas.microsoft.com/office/drawing/2014/main" id="{91A56F81-E4BF-481B-94F4-8DCC940BBF18}"/>
              </a:ext>
            </a:extLst>
          </p:cNvPr>
          <p:cNvPicPr>
            <a:picLocks noChangeAspect="1"/>
          </p:cNvPicPr>
          <p:nvPr/>
        </p:nvPicPr>
        <p:blipFill>
          <a:blip r:embed="rId18">
            <a:extLst>
              <a:ext uri="{28A0092B-C50C-407E-A947-70E740481C1C}">
                <a14:useLocalDpi xmlns:a14="http://schemas.microsoft.com/office/drawing/2010/main" val="0"/>
              </a:ext>
            </a:extLst>
          </a:blip>
          <a:srcRect/>
          <a:stretch>
            <a:fillRect/>
          </a:stretch>
        </p:blipFill>
        <p:spPr bwMode="auto">
          <a:xfrm>
            <a:off x="3255963" y="6172200"/>
            <a:ext cx="1439862"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文本框 1">
            <a:extLst>
              <a:ext uri="{FF2B5EF4-FFF2-40B4-BE49-F238E27FC236}">
                <a16:creationId xmlns:a16="http://schemas.microsoft.com/office/drawing/2014/main" id="{A9CB8EBC-C7E6-4BC8-A0D5-11A8848BC0A2}"/>
              </a:ext>
            </a:extLst>
          </p:cNvPr>
          <p:cNvSpPr txBox="1">
            <a:spLocks noChangeArrowheads="1"/>
          </p:cNvSpPr>
          <p:nvPr/>
        </p:nvSpPr>
        <p:spPr bwMode="auto">
          <a:xfrm>
            <a:off x="107950" y="252413"/>
            <a:ext cx="8891588" cy="609441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2"/>
                </a:solidFill>
                <a:latin typeface="微软雅黑" panose="020B0503020204020204" pitchFamily="34" charset="-122"/>
                <a:ea typeface="微软雅黑" panose="020B0503020204020204" pitchFamily="34" charset="-122"/>
              </a:defRPr>
            </a:lvl1pPr>
            <a:lvl2pPr marL="742950" indent="-285750">
              <a:spcBef>
                <a:spcPct val="20000"/>
              </a:spcBef>
              <a:buClr>
                <a:schemeClr val="folHlink"/>
              </a:buClr>
              <a:buSzPct val="60000"/>
              <a:buFont typeface="Wingdings" panose="05000000000000000000" pitchFamily="2" charset="2"/>
              <a:buChar char="n"/>
              <a:defRPr sz="2800">
                <a:solidFill>
                  <a:schemeClr val="tx2"/>
                </a:solidFill>
                <a:latin typeface="微软雅黑" panose="020B0503020204020204" pitchFamily="34" charset="-122"/>
                <a:ea typeface="微软雅黑" panose="020B0503020204020204" pitchFamily="34"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tx2"/>
                </a:solidFill>
                <a:latin typeface="微软雅黑" panose="020B0503020204020204" pitchFamily="34" charset="-122"/>
                <a:ea typeface="微软雅黑" panose="020B0503020204020204" pitchFamily="34" charset="-122"/>
              </a:defRPr>
            </a:lvl3pPr>
            <a:lvl4pPr marL="16002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4pPr>
            <a:lvl5pPr marL="20574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9pPr>
          </a:lstStyle>
          <a:p>
            <a:pPr>
              <a:lnSpc>
                <a:spcPct val="150000"/>
              </a:lnSpc>
              <a:spcBef>
                <a:spcPts val="600"/>
              </a:spcBef>
              <a:buClrTx/>
              <a:buSzTx/>
              <a:buFontTx/>
              <a:buNone/>
            </a:pPr>
            <a:r>
              <a:rPr lang="zh-CN" altLang="en-US" sz="2400">
                <a:solidFill>
                  <a:schemeClr val="tx1"/>
                </a:solidFill>
              </a:rPr>
              <a:t>（</a:t>
            </a:r>
            <a:r>
              <a:rPr lang="en-US" altLang="zh-CN" sz="2400">
                <a:solidFill>
                  <a:schemeClr val="tx1"/>
                </a:solidFill>
              </a:rPr>
              <a:t>2</a:t>
            </a:r>
            <a:r>
              <a:rPr lang="zh-CN" altLang="en-US" sz="2400">
                <a:solidFill>
                  <a:schemeClr val="tx1"/>
                </a:solidFill>
              </a:rPr>
              <a:t>）每次循环所用时间</a:t>
            </a:r>
            <a:endParaRPr lang="en-US" altLang="zh-CN" sz="2400">
              <a:solidFill>
                <a:schemeClr val="tx1"/>
              </a:solidFill>
            </a:endParaRPr>
          </a:p>
          <a:p>
            <a:pPr>
              <a:lnSpc>
                <a:spcPct val="150000"/>
              </a:lnSpc>
              <a:spcBef>
                <a:spcPts val="600"/>
              </a:spcBef>
              <a:buClrTx/>
              <a:buSzTx/>
              <a:buFontTx/>
              <a:buNone/>
            </a:pPr>
            <a:r>
              <a:rPr lang="en-US" altLang="zh-CN" sz="2400">
                <a:solidFill>
                  <a:schemeClr val="tx1"/>
                </a:solidFill>
              </a:rPr>
              <a:t>       </a:t>
            </a:r>
            <a:r>
              <a:rPr lang="zh-CN" altLang="en-US" sz="2400">
                <a:solidFill>
                  <a:schemeClr val="tx1"/>
                </a:solidFill>
              </a:rPr>
              <a:t>每次循环做三个主要操作，</a:t>
            </a:r>
            <a:r>
              <a:rPr lang="zh-CN" altLang="en-US" sz="2400" b="1">
                <a:solidFill>
                  <a:srgbClr val="0000FF"/>
                </a:solidFill>
              </a:rPr>
              <a:t>计算残存网络</a:t>
            </a:r>
            <a:r>
              <a:rPr lang="zh-CN" altLang="en-US" sz="2400">
                <a:solidFill>
                  <a:schemeClr val="tx1"/>
                </a:solidFill>
              </a:rPr>
              <a:t>、</a:t>
            </a:r>
            <a:r>
              <a:rPr lang="zh-CN" altLang="en-US" sz="2400" b="1">
                <a:solidFill>
                  <a:srgbClr val="0000FF"/>
                </a:solidFill>
              </a:rPr>
              <a:t>寻找增广路径</a:t>
            </a:r>
            <a:r>
              <a:rPr lang="zh-CN" altLang="en-US" sz="2400">
                <a:solidFill>
                  <a:schemeClr val="tx1"/>
                </a:solidFill>
              </a:rPr>
              <a:t>和</a:t>
            </a:r>
            <a:r>
              <a:rPr lang="zh-CN" altLang="en-US" sz="2400" b="1">
                <a:solidFill>
                  <a:srgbClr val="0000FF"/>
                </a:solidFill>
              </a:rPr>
              <a:t>更新每条边的流值。</a:t>
            </a:r>
          </a:p>
          <a:p>
            <a:pPr>
              <a:lnSpc>
                <a:spcPct val="150000"/>
              </a:lnSpc>
              <a:spcBef>
                <a:spcPts val="600"/>
              </a:spcBef>
              <a:buClrTx/>
              <a:buSzTx/>
              <a:buFont typeface="Wingdings" panose="05000000000000000000" pitchFamily="2" charset="2"/>
              <a:buChar char="u"/>
            </a:pPr>
            <a:r>
              <a:rPr lang="zh-CN" altLang="en-US" sz="2400">
                <a:solidFill>
                  <a:schemeClr val="tx1"/>
                </a:solidFill>
              </a:rPr>
              <a:t>计算残存网络需要计算每条边的残存容量，运行时间为</a:t>
            </a:r>
            <a:endParaRPr lang="en-US" altLang="zh-CN" sz="2400">
              <a:solidFill>
                <a:schemeClr val="tx1"/>
              </a:solidFill>
            </a:endParaRPr>
          </a:p>
          <a:p>
            <a:pPr>
              <a:lnSpc>
                <a:spcPct val="150000"/>
              </a:lnSpc>
              <a:spcBef>
                <a:spcPts val="600"/>
              </a:spcBef>
              <a:buClrTx/>
              <a:buSzTx/>
              <a:buFont typeface="Wingdings" panose="05000000000000000000" pitchFamily="2" charset="2"/>
              <a:buChar char="u"/>
            </a:pPr>
            <a:r>
              <a:rPr lang="zh-CN" altLang="en-US" sz="2400">
                <a:solidFill>
                  <a:schemeClr val="tx1"/>
                </a:solidFill>
              </a:rPr>
              <a:t>利用深度优先搜索或者广度优先搜索，计算增广路径，运行时间为</a:t>
            </a:r>
          </a:p>
          <a:p>
            <a:pPr>
              <a:lnSpc>
                <a:spcPct val="150000"/>
              </a:lnSpc>
              <a:spcBef>
                <a:spcPts val="600"/>
              </a:spcBef>
              <a:buClrTx/>
              <a:buSzTx/>
              <a:buFont typeface="Wingdings" panose="05000000000000000000" pitchFamily="2" charset="2"/>
              <a:buChar char="u"/>
            </a:pPr>
            <a:r>
              <a:rPr lang="zh-CN" altLang="en-US" sz="2400">
                <a:solidFill>
                  <a:schemeClr val="tx1"/>
                </a:solidFill>
              </a:rPr>
              <a:t>更新每条边的流值的时间是：</a:t>
            </a:r>
          </a:p>
          <a:p>
            <a:pPr>
              <a:lnSpc>
                <a:spcPct val="150000"/>
              </a:lnSpc>
              <a:spcBef>
                <a:spcPts val="600"/>
              </a:spcBef>
              <a:buClrTx/>
              <a:buSzTx/>
              <a:buFontTx/>
              <a:buNone/>
            </a:pPr>
            <a:r>
              <a:rPr lang="zh-CN" altLang="en-US" sz="2400">
                <a:solidFill>
                  <a:schemeClr val="tx1"/>
                </a:solidFill>
              </a:rPr>
              <a:t>综上，</a:t>
            </a:r>
            <a:r>
              <a:rPr lang="zh-CN" altLang="en-US" sz="2400" b="1">
                <a:solidFill>
                  <a:schemeClr val="tx1"/>
                </a:solidFill>
              </a:rPr>
              <a:t>总的计算时间是</a:t>
            </a:r>
          </a:p>
          <a:p>
            <a:pPr>
              <a:lnSpc>
                <a:spcPct val="150000"/>
              </a:lnSpc>
              <a:spcBef>
                <a:spcPts val="600"/>
              </a:spcBef>
              <a:buClrTx/>
              <a:buSzTx/>
              <a:buFontTx/>
              <a:buNone/>
            </a:pPr>
            <a:r>
              <a:rPr lang="zh-CN" altLang="en-US" sz="2400">
                <a:solidFill>
                  <a:srgbClr val="FF0000"/>
                </a:solidFill>
              </a:rPr>
              <a:t>算法存在的问题</a:t>
            </a:r>
            <a:r>
              <a:rPr lang="zh-CN" altLang="en-US" sz="2400">
                <a:solidFill>
                  <a:schemeClr val="tx1"/>
                </a:solidFill>
              </a:rPr>
              <a:t>：</a:t>
            </a:r>
            <a:r>
              <a:rPr lang="zh-CN" altLang="en-US" sz="2400" b="1">
                <a:solidFill>
                  <a:srgbClr val="0000FF"/>
                </a:solidFill>
              </a:rPr>
              <a:t>时间复杂性与最大流值有关，当最大流值非常大时，效率较低</a:t>
            </a:r>
            <a:r>
              <a:rPr lang="zh-CN" altLang="en-US" sz="2400" b="1">
                <a:solidFill>
                  <a:schemeClr val="tx1"/>
                </a:solidFill>
              </a:rPr>
              <a:t>。</a:t>
            </a:r>
          </a:p>
        </p:txBody>
      </p:sp>
      <p:graphicFrame>
        <p:nvGraphicFramePr>
          <p:cNvPr id="73731" name="对象 6">
            <a:hlinkClick r:id="" action="ppaction://ole?verb=0"/>
            <a:extLst>
              <a:ext uri="{FF2B5EF4-FFF2-40B4-BE49-F238E27FC236}">
                <a16:creationId xmlns:a16="http://schemas.microsoft.com/office/drawing/2014/main" id="{3D557432-265B-4EE7-A665-787F1EF5E13E}"/>
              </a:ext>
            </a:extLst>
          </p:cNvPr>
          <p:cNvGraphicFramePr>
            <a:graphicFrameLocks noChangeAspect="1"/>
          </p:cNvGraphicFramePr>
          <p:nvPr/>
        </p:nvGraphicFramePr>
        <p:xfrm>
          <a:off x="4716463" y="4005263"/>
          <a:ext cx="1019175" cy="430212"/>
        </p:xfrm>
        <a:graphic>
          <a:graphicData uri="http://schemas.openxmlformats.org/presentationml/2006/ole">
            <mc:AlternateContent xmlns:mc="http://schemas.openxmlformats.org/markup-compatibility/2006">
              <mc:Choice xmlns:v="urn:schemas-microsoft-com:vml" Requires="v">
                <p:oleObj spid="_x0000_s73879" r:id="rId3" imgW="8334375" imgH="3514725" progId="Equation.KSEE3">
                  <p:embed/>
                </p:oleObj>
              </mc:Choice>
              <mc:Fallback>
                <p:oleObj r:id="rId3" imgW="8334375" imgH="3514725" progId="Equation.KSEE3">
                  <p:embed/>
                  <p:pic>
                    <p:nvPicPr>
                      <p:cNvPr id="0" name="对象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16463" y="4005263"/>
                        <a:ext cx="1019175" cy="43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3732" name="对象 4">
            <a:hlinkClick r:id="" action="ppaction://ole?verb=0"/>
            <a:extLst>
              <a:ext uri="{FF2B5EF4-FFF2-40B4-BE49-F238E27FC236}">
                <a16:creationId xmlns:a16="http://schemas.microsoft.com/office/drawing/2014/main" id="{1EE56FC2-E40E-44DC-BD53-8A8C9135F713}"/>
              </a:ext>
            </a:extLst>
          </p:cNvPr>
          <p:cNvGraphicFramePr>
            <a:graphicFrameLocks noChangeAspect="1"/>
          </p:cNvGraphicFramePr>
          <p:nvPr/>
        </p:nvGraphicFramePr>
        <p:xfrm>
          <a:off x="8205788" y="2205038"/>
          <a:ext cx="903287" cy="379412"/>
        </p:xfrm>
        <a:graphic>
          <a:graphicData uri="http://schemas.openxmlformats.org/presentationml/2006/ole">
            <mc:AlternateContent xmlns:mc="http://schemas.openxmlformats.org/markup-compatibility/2006">
              <mc:Choice xmlns:v="urn:schemas-microsoft-com:vml" Requires="v">
                <p:oleObj spid="_x0000_s73880" r:id="rId5" imgW="8334375" imgH="3514725" progId="Equation.KSEE3">
                  <p:embed/>
                </p:oleObj>
              </mc:Choice>
              <mc:Fallback>
                <p:oleObj r:id="rId5" imgW="8334375" imgH="3514725" progId="Equation.KSEE3">
                  <p:embed/>
                  <p:pic>
                    <p:nvPicPr>
                      <p:cNvPr id="0" name="对象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05788" y="2205038"/>
                        <a:ext cx="903287" cy="379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3733" name="对象 5">
            <a:hlinkClick r:id="" action="ppaction://ole?verb=0"/>
            <a:extLst>
              <a:ext uri="{FF2B5EF4-FFF2-40B4-BE49-F238E27FC236}">
                <a16:creationId xmlns:a16="http://schemas.microsoft.com/office/drawing/2014/main" id="{546364AC-F066-47C1-8765-11E8C262FE49}"/>
              </a:ext>
            </a:extLst>
          </p:cNvPr>
          <p:cNvGraphicFramePr>
            <a:graphicFrameLocks noChangeAspect="1"/>
          </p:cNvGraphicFramePr>
          <p:nvPr/>
        </p:nvGraphicFramePr>
        <p:xfrm>
          <a:off x="1895475" y="3411538"/>
          <a:ext cx="2657475" cy="377825"/>
        </p:xfrm>
        <a:graphic>
          <a:graphicData uri="http://schemas.openxmlformats.org/presentationml/2006/ole">
            <mc:AlternateContent xmlns:mc="http://schemas.openxmlformats.org/markup-compatibility/2006">
              <mc:Choice xmlns:v="urn:schemas-microsoft-com:vml" Requires="v">
                <p:oleObj spid="_x0000_s73881" r:id="rId6" imgW="24574500" imgH="3514725" progId="Equation.KSEE3">
                  <p:embed/>
                </p:oleObj>
              </mc:Choice>
              <mc:Fallback>
                <p:oleObj r:id="rId6" imgW="24574500" imgH="3514725" progId="Equation.KSEE3">
                  <p:embed/>
                  <p:pic>
                    <p:nvPicPr>
                      <p:cNvPr id="0" name="对象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95475" y="3411538"/>
                        <a:ext cx="2657475" cy="37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3734" name="对象 1">
            <a:hlinkClick r:id="" action="ppaction://ole?verb=0"/>
            <a:extLst>
              <a:ext uri="{FF2B5EF4-FFF2-40B4-BE49-F238E27FC236}">
                <a16:creationId xmlns:a16="http://schemas.microsoft.com/office/drawing/2014/main" id="{648060CA-3ECD-469B-ACD7-8AA47EDAD812}"/>
              </a:ext>
            </a:extLst>
          </p:cNvPr>
          <p:cNvGraphicFramePr>
            <a:graphicFrameLocks noChangeAspect="1"/>
          </p:cNvGraphicFramePr>
          <p:nvPr/>
        </p:nvGraphicFramePr>
        <p:xfrm>
          <a:off x="3348038" y="4572000"/>
          <a:ext cx="1663700" cy="427038"/>
        </p:xfrm>
        <a:graphic>
          <a:graphicData uri="http://schemas.openxmlformats.org/presentationml/2006/ole">
            <mc:AlternateContent xmlns:mc="http://schemas.openxmlformats.org/markup-compatibility/2006">
              <mc:Choice xmlns:v="urn:schemas-microsoft-com:vml" Requires="v">
                <p:oleObj spid="_x0000_s73882" r:id="rId8" imgW="15363825" imgH="3952875" progId="Equation.KSEE3">
                  <p:embed/>
                </p:oleObj>
              </mc:Choice>
              <mc:Fallback>
                <p:oleObj r:id="rId8" imgW="15363825" imgH="3952875" progId="Equation.KSEE3">
                  <p:embed/>
                  <p:pic>
                    <p:nvPicPr>
                      <p:cNvPr id="0" name="对象 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348038" y="4572000"/>
                        <a:ext cx="1663700"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文本框 1">
            <a:extLst>
              <a:ext uri="{FF2B5EF4-FFF2-40B4-BE49-F238E27FC236}">
                <a16:creationId xmlns:a16="http://schemas.microsoft.com/office/drawing/2014/main" id="{A68A7F1A-9A55-41E4-8DA6-F70F88651604}"/>
              </a:ext>
            </a:extLst>
          </p:cNvPr>
          <p:cNvSpPr txBox="1">
            <a:spLocks noChangeArrowheads="1"/>
          </p:cNvSpPr>
          <p:nvPr/>
        </p:nvSpPr>
        <p:spPr bwMode="auto">
          <a:xfrm>
            <a:off x="107950" y="174625"/>
            <a:ext cx="8891588" cy="28622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2"/>
                </a:solidFill>
                <a:latin typeface="微软雅黑" panose="020B0503020204020204" pitchFamily="34" charset="-122"/>
                <a:ea typeface="微软雅黑" panose="020B0503020204020204" pitchFamily="34" charset="-122"/>
              </a:defRPr>
            </a:lvl1pPr>
            <a:lvl2pPr marL="742950" indent="-285750">
              <a:spcBef>
                <a:spcPct val="20000"/>
              </a:spcBef>
              <a:buClr>
                <a:schemeClr val="folHlink"/>
              </a:buClr>
              <a:buSzPct val="60000"/>
              <a:buFont typeface="Wingdings" panose="05000000000000000000" pitchFamily="2" charset="2"/>
              <a:buChar char="n"/>
              <a:defRPr sz="2800">
                <a:solidFill>
                  <a:schemeClr val="tx2"/>
                </a:solidFill>
                <a:latin typeface="微软雅黑" panose="020B0503020204020204" pitchFamily="34" charset="-122"/>
                <a:ea typeface="微软雅黑" panose="020B0503020204020204" pitchFamily="34"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tx2"/>
                </a:solidFill>
                <a:latin typeface="微软雅黑" panose="020B0503020204020204" pitchFamily="34" charset="-122"/>
                <a:ea typeface="微软雅黑" panose="020B0503020204020204" pitchFamily="34" charset="-122"/>
              </a:defRPr>
            </a:lvl3pPr>
            <a:lvl4pPr marL="16002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4pPr>
            <a:lvl5pPr marL="20574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9pPr>
          </a:lstStyle>
          <a:p>
            <a:pPr>
              <a:lnSpc>
                <a:spcPct val="150000"/>
              </a:lnSpc>
              <a:spcBef>
                <a:spcPct val="0"/>
              </a:spcBef>
              <a:buClrTx/>
              <a:buSzTx/>
              <a:buFont typeface="Arial" panose="020B0604020202020204" pitchFamily="34" charset="0"/>
              <a:buNone/>
            </a:pPr>
            <a:r>
              <a:rPr lang="en-US" altLang="zh-CN" sz="2800" b="1" dirty="0">
                <a:solidFill>
                  <a:schemeClr val="tx1"/>
                </a:solidFill>
              </a:rPr>
              <a:t>Edmonds-Karp</a:t>
            </a:r>
            <a:r>
              <a:rPr lang="zh-CN" altLang="en-US" sz="2800" b="1" dirty="0">
                <a:solidFill>
                  <a:schemeClr val="tx1"/>
                </a:solidFill>
              </a:rPr>
              <a:t>算法</a:t>
            </a:r>
          </a:p>
          <a:p>
            <a:pPr>
              <a:lnSpc>
                <a:spcPct val="150000"/>
              </a:lnSpc>
              <a:spcBef>
                <a:spcPct val="0"/>
              </a:spcBef>
              <a:buClrTx/>
              <a:buSzTx/>
              <a:buFont typeface="Arial" panose="020B0604020202020204" pitchFamily="34" charset="0"/>
              <a:buNone/>
            </a:pPr>
            <a:r>
              <a:rPr lang="zh-CN" altLang="en-US" sz="2400" dirty="0">
                <a:solidFill>
                  <a:schemeClr val="tx1"/>
                </a:solidFill>
              </a:rPr>
              <a:t>       </a:t>
            </a:r>
            <a:r>
              <a:rPr lang="en-US" altLang="zh-CN" sz="2400" b="1" dirty="0">
                <a:solidFill>
                  <a:schemeClr val="tx1"/>
                </a:solidFill>
              </a:rPr>
              <a:t>Edmonds-Karp</a:t>
            </a:r>
            <a:r>
              <a:rPr lang="zh-CN" altLang="en-US" sz="2400" b="1" dirty="0">
                <a:solidFill>
                  <a:schemeClr val="tx1"/>
                </a:solidFill>
              </a:rPr>
              <a:t>算法</a:t>
            </a:r>
            <a:r>
              <a:rPr lang="zh-CN" altLang="en-US" sz="2400" dirty="0">
                <a:solidFill>
                  <a:schemeClr val="tx1"/>
                </a:solidFill>
              </a:rPr>
              <a:t>仍然是基于</a:t>
            </a:r>
            <a:r>
              <a:rPr lang="en-US" altLang="zh-CN" sz="2400" dirty="0">
                <a:solidFill>
                  <a:schemeClr val="tx1"/>
                </a:solidFill>
              </a:rPr>
              <a:t>Ford-Fulkerson</a:t>
            </a:r>
            <a:r>
              <a:rPr lang="zh-CN" altLang="en-US" sz="2400" dirty="0">
                <a:solidFill>
                  <a:schemeClr val="tx1"/>
                </a:solidFill>
              </a:rPr>
              <a:t>方法，不同的是</a:t>
            </a:r>
            <a:r>
              <a:rPr lang="zh-CN" altLang="en-US" sz="2400" b="1" dirty="0">
                <a:solidFill>
                  <a:srgbClr val="0000FF"/>
                </a:solidFill>
              </a:rPr>
              <a:t>使用广度优先搜索寻找源结点到汇点的最短路径作为增广路径</a:t>
            </a:r>
            <a:r>
              <a:rPr lang="zh-CN" altLang="en-US" sz="2400" dirty="0">
                <a:solidFill>
                  <a:schemeClr val="tx1"/>
                </a:solidFill>
              </a:rPr>
              <a:t>，从而得到不依赖于最大流值的运行时间上界</a:t>
            </a:r>
          </a:p>
          <a:p>
            <a:pPr>
              <a:lnSpc>
                <a:spcPct val="150000"/>
              </a:lnSpc>
              <a:spcBef>
                <a:spcPct val="0"/>
              </a:spcBef>
              <a:buClrTx/>
              <a:buSzTx/>
              <a:buFont typeface="Arial" panose="020B0604020202020204" pitchFamily="34" charset="0"/>
              <a:buNone/>
            </a:pPr>
            <a:endParaRPr lang="zh-CN" altLang="en-US" sz="2000" dirty="0">
              <a:solidFill>
                <a:schemeClr val="tx1"/>
              </a:solidFill>
            </a:endParaRPr>
          </a:p>
        </p:txBody>
      </p:sp>
      <p:pic>
        <p:nvPicPr>
          <p:cNvPr id="74755" name="图片 1" descr="33">
            <a:extLst>
              <a:ext uri="{FF2B5EF4-FFF2-40B4-BE49-F238E27FC236}">
                <a16:creationId xmlns:a16="http://schemas.microsoft.com/office/drawing/2014/main" id="{A138DF1E-B448-4B5E-B2FB-56D779EB688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23850" y="2660650"/>
            <a:ext cx="8124825" cy="3300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矩形 2">
            <a:extLst>
              <a:ext uri="{FF2B5EF4-FFF2-40B4-BE49-F238E27FC236}">
                <a16:creationId xmlns:a16="http://schemas.microsoft.com/office/drawing/2014/main" id="{683F103A-89BA-481D-9D96-654FF617F2C4}"/>
              </a:ext>
            </a:extLst>
          </p:cNvPr>
          <p:cNvSpPr/>
          <p:nvPr/>
        </p:nvSpPr>
        <p:spPr>
          <a:xfrm>
            <a:off x="747713" y="3846513"/>
            <a:ext cx="7507287" cy="349250"/>
          </a:xfrm>
          <a:prstGeom prst="rect">
            <a:avLst/>
          </a:prstGeom>
          <a:noFill/>
          <a:ln w="28575">
            <a:solidFill>
              <a:schemeClr val="accent1"/>
            </a:solidFill>
          </a:ln>
        </p:spPr>
        <p:style>
          <a:lnRef idx="1">
            <a:schemeClr val="dk1"/>
          </a:lnRef>
          <a:fillRef idx="2">
            <a:schemeClr val="dk1"/>
          </a:fillRef>
          <a:effectRef idx="1">
            <a:schemeClr val="dk1"/>
          </a:effectRef>
          <a:fontRef idx="minor">
            <a:schemeClr val="dk1"/>
          </a:fontRef>
        </p:style>
        <p:txBody>
          <a:bodyPr anchor="ctr"/>
          <a:lstStyle/>
          <a:p>
            <a:pPr algn="ctr">
              <a:defRPr/>
            </a:pPr>
            <a:endParaRPr lang="zh-CN" altLang="en-US" noProof="1"/>
          </a:p>
        </p:txBody>
      </p:sp>
      <p:sp>
        <p:nvSpPr>
          <p:cNvPr id="74757" name="文本框 4">
            <a:extLst>
              <a:ext uri="{FF2B5EF4-FFF2-40B4-BE49-F238E27FC236}">
                <a16:creationId xmlns:a16="http://schemas.microsoft.com/office/drawing/2014/main" id="{644EC123-0DA6-46CA-9DF9-4FC61DE78568}"/>
              </a:ext>
            </a:extLst>
          </p:cNvPr>
          <p:cNvSpPr txBox="1">
            <a:spLocks noChangeArrowheads="1"/>
          </p:cNvSpPr>
          <p:nvPr/>
        </p:nvSpPr>
        <p:spPr bwMode="auto">
          <a:xfrm>
            <a:off x="250825" y="5797550"/>
            <a:ext cx="8097838" cy="739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2"/>
                </a:solidFill>
                <a:latin typeface="微软雅黑" panose="020B0503020204020204" pitchFamily="34" charset="-122"/>
                <a:ea typeface="微软雅黑" panose="020B0503020204020204" pitchFamily="34" charset="-122"/>
              </a:defRPr>
            </a:lvl1pPr>
            <a:lvl2pPr marL="742950" indent="-285750">
              <a:spcBef>
                <a:spcPct val="20000"/>
              </a:spcBef>
              <a:buClr>
                <a:schemeClr val="folHlink"/>
              </a:buClr>
              <a:buSzPct val="60000"/>
              <a:buFont typeface="Wingdings" panose="05000000000000000000" pitchFamily="2" charset="2"/>
              <a:buChar char="n"/>
              <a:defRPr sz="2800">
                <a:solidFill>
                  <a:schemeClr val="tx2"/>
                </a:solidFill>
                <a:latin typeface="微软雅黑" panose="020B0503020204020204" pitchFamily="34" charset="-122"/>
                <a:ea typeface="微软雅黑" panose="020B0503020204020204" pitchFamily="34"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tx2"/>
                </a:solidFill>
                <a:latin typeface="微软雅黑" panose="020B0503020204020204" pitchFamily="34" charset="-122"/>
                <a:ea typeface="微软雅黑" panose="020B0503020204020204" pitchFamily="34" charset="-122"/>
              </a:defRPr>
            </a:lvl3pPr>
            <a:lvl4pPr marL="16002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4pPr>
            <a:lvl5pPr marL="20574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9pPr>
          </a:lstStyle>
          <a:p>
            <a:pPr eaLnBrk="1" hangingPunct="1">
              <a:spcBef>
                <a:spcPct val="0"/>
              </a:spcBef>
              <a:buClrTx/>
              <a:buSzTx/>
              <a:buFont typeface="Arial" panose="020B0604020202020204" pitchFamily="34" charset="0"/>
              <a:buNone/>
            </a:pPr>
            <a:endParaRPr lang="en-US" altLang="zh-CN" sz="1800">
              <a:solidFill>
                <a:schemeClr val="tx1"/>
              </a:solidFill>
              <a:latin typeface="Lucida Sans Unicode" panose="020B0602030504020204" pitchFamily="34" charset="0"/>
              <a:ea typeface="宋体" panose="02010600030101010101" pitchFamily="2" charset="-122"/>
            </a:endParaRPr>
          </a:p>
          <a:p>
            <a:pPr eaLnBrk="1" hangingPunct="1">
              <a:spcBef>
                <a:spcPct val="0"/>
              </a:spcBef>
              <a:buClrTx/>
              <a:buSzTx/>
              <a:buFont typeface="Arial" panose="020B0604020202020204" pitchFamily="34" charset="0"/>
              <a:buNone/>
            </a:pPr>
            <a:r>
              <a:rPr lang="zh-CN" altLang="en-US" sz="2400">
                <a:solidFill>
                  <a:schemeClr val="tx1"/>
                </a:solidFill>
              </a:rPr>
              <a:t>运行时间：</a:t>
            </a:r>
            <a:r>
              <a:rPr lang="en-US" altLang="zh-CN" sz="2400">
                <a:solidFill>
                  <a:schemeClr val="tx1"/>
                </a:solidFill>
              </a:rPr>
              <a:t>O(VE</a:t>
            </a:r>
            <a:r>
              <a:rPr lang="en-US" altLang="zh-CN" sz="2400" baseline="30000">
                <a:solidFill>
                  <a:schemeClr val="tx1"/>
                </a:solidFill>
              </a:rPr>
              <a:t>2</a:t>
            </a:r>
            <a:r>
              <a:rPr lang="en-US" altLang="zh-CN" sz="2400">
                <a:solidFill>
                  <a:schemeClr val="tx1"/>
                </a:solidFill>
              </a:rPr>
              <a:t>)</a:t>
            </a:r>
            <a:endParaRPr lang="zh-CN" altLang="en-US" sz="2400">
              <a:solidFill>
                <a:schemeClr val="tx1"/>
              </a:solidFill>
            </a:endParaRPr>
          </a:p>
        </p:txBody>
      </p:sp>
      <p:sp>
        <p:nvSpPr>
          <p:cNvPr id="2" name="文本框 1">
            <a:extLst>
              <a:ext uri="{FF2B5EF4-FFF2-40B4-BE49-F238E27FC236}">
                <a16:creationId xmlns:a16="http://schemas.microsoft.com/office/drawing/2014/main" id="{E3DCDA39-A9D6-4FB2-86F8-606FA8E49D68}"/>
              </a:ext>
            </a:extLst>
          </p:cNvPr>
          <p:cNvSpPr txBox="1"/>
          <p:nvPr/>
        </p:nvSpPr>
        <p:spPr>
          <a:xfrm>
            <a:off x="6186488" y="4805363"/>
            <a:ext cx="2813050" cy="1339850"/>
          </a:xfrm>
          <a:prstGeom prst="rect">
            <a:avLst/>
          </a:prstGeom>
          <a:solidFill>
            <a:schemeClr val="accent1">
              <a:lumMod val="20000"/>
              <a:lumOff val="80000"/>
            </a:schemeClr>
          </a:solidFill>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2"/>
                </a:solidFill>
                <a:latin typeface="微软雅黑" panose="020B0503020204020204" pitchFamily="34" charset="-122"/>
                <a:ea typeface="微软雅黑" panose="020B0503020204020204" pitchFamily="34" charset="-122"/>
              </a:defRPr>
            </a:lvl1pPr>
            <a:lvl2pPr marL="742950" indent="-285750">
              <a:spcBef>
                <a:spcPct val="20000"/>
              </a:spcBef>
              <a:buClr>
                <a:schemeClr val="folHlink"/>
              </a:buClr>
              <a:buSzPct val="60000"/>
              <a:buFont typeface="Wingdings" panose="05000000000000000000" pitchFamily="2" charset="2"/>
              <a:buChar char="n"/>
              <a:defRPr sz="2800">
                <a:solidFill>
                  <a:schemeClr val="tx2"/>
                </a:solidFill>
                <a:latin typeface="微软雅黑" panose="020B0503020204020204" pitchFamily="34" charset="-122"/>
                <a:ea typeface="微软雅黑" panose="020B0503020204020204" pitchFamily="34"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tx2"/>
                </a:solidFill>
                <a:latin typeface="微软雅黑" panose="020B0503020204020204" pitchFamily="34" charset="-122"/>
                <a:ea typeface="微软雅黑" panose="020B0503020204020204" pitchFamily="34" charset="-122"/>
              </a:defRPr>
            </a:lvl3pPr>
            <a:lvl4pPr marL="16002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4pPr>
            <a:lvl5pPr marL="20574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9pPr>
          </a:lstStyle>
          <a:p>
            <a:pPr>
              <a:lnSpc>
                <a:spcPct val="150000"/>
              </a:lnSpc>
              <a:spcBef>
                <a:spcPct val="0"/>
              </a:spcBef>
              <a:buClrTx/>
              <a:buSzTx/>
              <a:buFontTx/>
              <a:buNone/>
              <a:defRPr/>
            </a:pPr>
            <a:r>
              <a:rPr lang="en-US" altLang="zh-CN" sz="1800" b="1">
                <a:solidFill>
                  <a:schemeClr val="tx1"/>
                </a:solidFill>
              </a:rPr>
              <a:t>Edmonds-Karp</a:t>
            </a:r>
            <a:r>
              <a:rPr lang="zh-CN" altLang="en-US" sz="1800" b="1">
                <a:solidFill>
                  <a:schemeClr val="tx1"/>
                </a:solidFill>
              </a:rPr>
              <a:t>算法</a:t>
            </a:r>
            <a:r>
              <a:rPr lang="zh-CN" altLang="en-US" sz="1800" noProof="1">
                <a:solidFill>
                  <a:schemeClr val="tx1"/>
                </a:solidFill>
              </a:rPr>
              <a:t>使用广度优先搜索寻找最短路径作为增广路径</a:t>
            </a:r>
            <a:endParaRPr lang="zh-CN" altLang="en-US" sz="1800">
              <a:solidFill>
                <a:schemeClr val="tx1"/>
              </a:solidFill>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6B5A2C2E-3818-4C43-9822-B13AD90D5AB3}"/>
              </a:ext>
            </a:extLst>
          </p:cNvPr>
          <p:cNvSpPr>
            <a:spLocks noGrp="1"/>
          </p:cNvSpPr>
          <p:nvPr>
            <p:ph type="dt" sz="half" idx="10"/>
          </p:nvPr>
        </p:nvSpPr>
        <p:spPr/>
        <p:txBody>
          <a:bodyPr/>
          <a:lstStyle/>
          <a:p>
            <a:pPr>
              <a:defRPr/>
            </a:pPr>
            <a:fld id="{2DFCB9BC-F3D3-4E5E-BAEE-4D14475C927B}" type="datetime1">
              <a:rPr lang="zh-CN" altLang="en-US" smtClean="0"/>
              <a:pPr>
                <a:defRPr/>
              </a:pPr>
              <a:t>2021/11/24</a:t>
            </a:fld>
            <a:endParaRPr lang="zh-CN" altLang="en-US"/>
          </a:p>
        </p:txBody>
      </p:sp>
      <p:sp>
        <p:nvSpPr>
          <p:cNvPr id="5" name="灯片编号占位符 4">
            <a:extLst>
              <a:ext uri="{FF2B5EF4-FFF2-40B4-BE49-F238E27FC236}">
                <a16:creationId xmlns:a16="http://schemas.microsoft.com/office/drawing/2014/main" id="{825688BE-CD90-4CAC-9200-C0E2F0DF29B9}"/>
              </a:ext>
            </a:extLst>
          </p:cNvPr>
          <p:cNvSpPr>
            <a:spLocks noGrp="1"/>
          </p:cNvSpPr>
          <p:nvPr>
            <p:ph type="sldNum" sz="quarter" idx="11"/>
          </p:nvPr>
        </p:nvSpPr>
        <p:spPr/>
        <p:txBody>
          <a:bodyPr/>
          <a:lstStyle/>
          <a:p>
            <a:fld id="{93BB6846-25DF-4933-979A-75F6E914D72D}" type="slidenum">
              <a:rPr lang="zh-CN" altLang="zh-CN" smtClean="0"/>
              <a:pPr/>
              <a:t>62</a:t>
            </a:fld>
            <a:endParaRPr lang="zh-CN" altLang="zh-CN"/>
          </a:p>
        </p:txBody>
      </p:sp>
      <p:pic>
        <p:nvPicPr>
          <p:cNvPr id="7" name="图片 6">
            <a:extLst>
              <a:ext uri="{FF2B5EF4-FFF2-40B4-BE49-F238E27FC236}">
                <a16:creationId xmlns:a16="http://schemas.microsoft.com/office/drawing/2014/main" id="{FA72C8C2-E847-4FC6-8127-BC0022C20A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504" y="260648"/>
            <a:ext cx="3573666" cy="2872890"/>
          </a:xfrm>
          <a:prstGeom prst="rect">
            <a:avLst/>
          </a:prstGeom>
        </p:spPr>
      </p:pic>
      <p:pic>
        <p:nvPicPr>
          <p:cNvPr id="9" name="图片 8">
            <a:extLst>
              <a:ext uri="{FF2B5EF4-FFF2-40B4-BE49-F238E27FC236}">
                <a16:creationId xmlns:a16="http://schemas.microsoft.com/office/drawing/2014/main" id="{2990A230-2988-4C97-A0BE-6CE4A71F4B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27984" y="260648"/>
            <a:ext cx="3689362" cy="2965899"/>
          </a:xfrm>
          <a:prstGeom prst="rect">
            <a:avLst/>
          </a:prstGeom>
        </p:spPr>
      </p:pic>
      <p:sp>
        <p:nvSpPr>
          <p:cNvPr id="13" name="Rectangle 3">
            <a:extLst>
              <a:ext uri="{FF2B5EF4-FFF2-40B4-BE49-F238E27FC236}">
                <a16:creationId xmlns:a16="http://schemas.microsoft.com/office/drawing/2014/main" id="{FB7DF889-BB00-4C39-897D-1F040465EECB}"/>
              </a:ext>
            </a:extLst>
          </p:cNvPr>
          <p:cNvSpPr>
            <a:spLocks noChangeArrowheads="1"/>
          </p:cNvSpPr>
          <p:nvPr/>
        </p:nvSpPr>
        <p:spPr bwMode="auto">
          <a:xfrm>
            <a:off x="395536" y="3284984"/>
            <a:ext cx="918039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800" b="0" i="0" u="none" strike="noStrike" cap="none" normalizeH="0" baseline="0" dirty="0">
                <a:ln>
                  <a:noFill/>
                </a:ln>
                <a:solidFill>
                  <a:schemeClr val="tx1"/>
                </a:solidFill>
                <a:effectLst/>
                <a:latin typeface="Arial" panose="020B0604020202020204" pitchFamily="34" charset="0"/>
              </a:rPr>
              <a:t>第一次寻找到的路径为s-&gt;u-&gt;v-&gt;t，那么更新</a:t>
            </a:r>
            <a:r>
              <a:rPr kumimoji="0" lang="zh-CN" altLang="zh-CN" sz="1400" b="0" i="0" u="none" strike="noStrike" cap="none" normalizeH="0" baseline="0" dirty="0">
                <a:ln>
                  <a:noFill/>
                </a:ln>
                <a:solidFill>
                  <a:schemeClr val="tx1"/>
                </a:solidFill>
                <a:effectLst/>
                <a:latin typeface="Arial Unicode MS"/>
              </a:rPr>
              <a:t>max_flow</a:t>
            </a:r>
            <a:r>
              <a:rPr kumimoji="0" lang="zh-CN" altLang="zh-CN" sz="1400" b="0" i="0" u="none" strike="noStrike" cap="none" normalizeH="0" baseline="0" dirty="0">
                <a:ln>
                  <a:noFill/>
                </a:ln>
                <a:solidFill>
                  <a:schemeClr val="tx1"/>
                </a:solidFill>
                <a:effectLst/>
              </a:rPr>
              <a:t>为1 </a:t>
            </a:r>
            <a:endParaRPr kumimoji="0" lang="zh-CN" altLang="zh-CN" sz="1400" b="0" i="0" u="none" strike="noStrike" cap="none" normalizeH="0" baseline="0" dirty="0">
              <a:ln>
                <a:noFill/>
              </a:ln>
              <a:solidFill>
                <a:schemeClr val="tx1"/>
              </a:solidFill>
              <a:effectLst/>
              <a:latin typeface="Arial" panose="020B0604020202020204" pitchFamily="34" charset="0"/>
            </a:endParaRPr>
          </a:p>
        </p:txBody>
      </p:sp>
      <p:sp>
        <p:nvSpPr>
          <p:cNvPr id="14" name="Rectangle 4">
            <a:extLst>
              <a:ext uri="{FF2B5EF4-FFF2-40B4-BE49-F238E27FC236}">
                <a16:creationId xmlns:a16="http://schemas.microsoft.com/office/drawing/2014/main" id="{49508D38-10D5-4FE0-9A18-B5661113059E}"/>
              </a:ext>
            </a:extLst>
          </p:cNvPr>
          <p:cNvSpPr>
            <a:spLocks noChangeArrowheads="1"/>
          </p:cNvSpPr>
          <p:nvPr/>
        </p:nvSpPr>
        <p:spPr bwMode="auto">
          <a:xfrm>
            <a:off x="371112" y="3262798"/>
            <a:ext cx="7903126"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CN"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zh-CN" dirty="0"/>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800" b="0" i="0" u="none" strike="noStrike" cap="none" normalizeH="0" baseline="0" dirty="0">
                <a:ln>
                  <a:noFill/>
                </a:ln>
                <a:solidFill>
                  <a:schemeClr val="tx1"/>
                </a:solidFill>
                <a:effectLst/>
                <a:latin typeface="Arial" panose="020B0604020202020204" pitchFamily="34" charset="0"/>
              </a:rPr>
              <a:t>此时如果再寻找到的路径为s-&gt;v-&gt;u-&gt;t，那么更新</a:t>
            </a:r>
            <a:r>
              <a:rPr kumimoji="0" lang="zh-CN" altLang="zh-CN" sz="1600" b="0" i="0" u="none" strike="noStrike" cap="none" normalizeH="0" baseline="0" dirty="0">
                <a:ln>
                  <a:noFill/>
                </a:ln>
                <a:solidFill>
                  <a:schemeClr val="tx1"/>
                </a:solidFill>
                <a:effectLst/>
                <a:latin typeface="Arial Unicode MS"/>
              </a:rPr>
              <a:t>max_flow</a:t>
            </a:r>
            <a:r>
              <a:rPr kumimoji="0" lang="zh-CN" altLang="zh-CN" sz="1600" b="0" i="0" u="none" strike="noStrike" cap="none" normalizeH="0" baseline="0" dirty="0">
                <a:ln>
                  <a:noFill/>
                </a:ln>
                <a:solidFill>
                  <a:schemeClr val="tx1"/>
                </a:solidFill>
                <a:effectLst/>
              </a:rPr>
              <a:t>为2，又会得到下图: </a:t>
            </a:r>
            <a:endParaRPr kumimoji="0" lang="zh-CN" altLang="zh-CN" sz="1600" b="0" i="0" u="none" strike="noStrike" cap="none" normalizeH="0" baseline="0" dirty="0">
              <a:ln>
                <a:noFill/>
              </a:ln>
              <a:solidFill>
                <a:schemeClr val="tx1"/>
              </a:solidFill>
              <a:effectLst/>
              <a:latin typeface="Arial" panose="020B0604020202020204" pitchFamily="34" charset="0"/>
            </a:endParaRPr>
          </a:p>
        </p:txBody>
      </p:sp>
      <p:pic>
        <p:nvPicPr>
          <p:cNvPr id="16" name="图片 15">
            <a:extLst>
              <a:ext uri="{FF2B5EF4-FFF2-40B4-BE49-F238E27FC236}">
                <a16:creationId xmlns:a16="http://schemas.microsoft.com/office/drawing/2014/main" id="{58A05091-FBFE-4DE0-90B9-A7FF83E1FDB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95736" y="4186128"/>
            <a:ext cx="3321485" cy="2670161"/>
          </a:xfrm>
          <a:prstGeom prst="rect">
            <a:avLst/>
          </a:prstGeom>
        </p:spPr>
      </p:pic>
      <p:sp>
        <p:nvSpPr>
          <p:cNvPr id="17" name="矩形 16">
            <a:extLst>
              <a:ext uri="{FF2B5EF4-FFF2-40B4-BE49-F238E27FC236}">
                <a16:creationId xmlns:a16="http://schemas.microsoft.com/office/drawing/2014/main" id="{A56CF5C3-8F0F-4B8F-883E-0390E3CB575E}"/>
              </a:ext>
            </a:extLst>
          </p:cNvPr>
          <p:cNvSpPr/>
          <p:nvPr/>
        </p:nvSpPr>
        <p:spPr>
          <a:xfrm>
            <a:off x="5666396" y="4644045"/>
            <a:ext cx="3280754" cy="1754326"/>
          </a:xfrm>
          <a:prstGeom prst="rect">
            <a:avLst/>
          </a:prstGeom>
        </p:spPr>
        <p:txBody>
          <a:bodyPr wrap="square">
            <a:spAutoFit/>
          </a:bodyPr>
          <a:lstStyle/>
          <a:p>
            <a:r>
              <a:rPr lang="zh-CN" altLang="en-US" dirty="0"/>
              <a:t>若如此反复，我们需要</a:t>
            </a:r>
            <a:r>
              <a:rPr lang="en-US" altLang="zh-CN" dirty="0"/>
              <a:t>20000</a:t>
            </a:r>
            <a:r>
              <a:rPr lang="zh-CN" altLang="en-US" dirty="0"/>
              <a:t>次迭代寻找路径，才能达到最大流。这就是使用</a:t>
            </a:r>
            <a:r>
              <a:rPr lang="en-US" altLang="zh-CN" dirty="0"/>
              <a:t>DFS</a:t>
            </a:r>
            <a:r>
              <a:rPr lang="zh-CN" altLang="en-US" dirty="0"/>
              <a:t>的弊端，由于寻找路径的不稳定，当出发点邻接边权值之和很大时，效率有可能极低</a:t>
            </a:r>
          </a:p>
        </p:txBody>
      </p:sp>
    </p:spTree>
    <p:extLst>
      <p:ext uri="{BB962C8B-B14F-4D97-AF65-F5344CB8AC3E}">
        <p14:creationId xmlns:p14="http://schemas.microsoft.com/office/powerpoint/2010/main" val="406950634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文本框 1">
            <a:extLst>
              <a:ext uri="{FF2B5EF4-FFF2-40B4-BE49-F238E27FC236}">
                <a16:creationId xmlns:a16="http://schemas.microsoft.com/office/drawing/2014/main" id="{DD0990CA-86D6-4978-958E-0AEDBDC0A3E4}"/>
              </a:ext>
            </a:extLst>
          </p:cNvPr>
          <p:cNvSpPr txBox="1">
            <a:spLocks noChangeArrowheads="1"/>
          </p:cNvSpPr>
          <p:nvPr/>
        </p:nvSpPr>
        <p:spPr bwMode="auto">
          <a:xfrm>
            <a:off x="214313" y="115888"/>
            <a:ext cx="8821737" cy="52641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2"/>
                </a:solidFill>
                <a:latin typeface="微软雅黑" panose="020B0503020204020204" pitchFamily="34" charset="-122"/>
                <a:ea typeface="微软雅黑" panose="020B0503020204020204" pitchFamily="34" charset="-122"/>
              </a:defRPr>
            </a:lvl1pPr>
            <a:lvl2pPr marL="742950" indent="-285750">
              <a:spcBef>
                <a:spcPct val="20000"/>
              </a:spcBef>
              <a:buClr>
                <a:schemeClr val="folHlink"/>
              </a:buClr>
              <a:buSzPct val="60000"/>
              <a:buFont typeface="Wingdings" panose="05000000000000000000" pitchFamily="2" charset="2"/>
              <a:buChar char="n"/>
              <a:defRPr sz="2800">
                <a:solidFill>
                  <a:schemeClr val="tx2"/>
                </a:solidFill>
                <a:latin typeface="微软雅黑" panose="020B0503020204020204" pitchFamily="34" charset="-122"/>
                <a:ea typeface="微软雅黑" panose="020B0503020204020204" pitchFamily="34"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tx2"/>
                </a:solidFill>
                <a:latin typeface="微软雅黑" panose="020B0503020204020204" pitchFamily="34" charset="-122"/>
                <a:ea typeface="微软雅黑" panose="020B0503020204020204" pitchFamily="34" charset="-122"/>
              </a:defRPr>
            </a:lvl3pPr>
            <a:lvl4pPr marL="16002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4pPr>
            <a:lvl5pPr marL="20574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9pPr>
          </a:lstStyle>
          <a:p>
            <a:pPr>
              <a:lnSpc>
                <a:spcPct val="150000"/>
              </a:lnSpc>
              <a:spcBef>
                <a:spcPct val="0"/>
              </a:spcBef>
              <a:buClrTx/>
              <a:buSzTx/>
              <a:buFont typeface="Arial" panose="020B0604020202020204" pitchFamily="34" charset="0"/>
              <a:buNone/>
            </a:pPr>
            <a:r>
              <a:rPr lang="en-US" altLang="zh-CN" sz="2800" b="1">
                <a:solidFill>
                  <a:schemeClr val="tx1"/>
                </a:solidFill>
              </a:rPr>
              <a:t>Edmonds-Karp</a:t>
            </a:r>
            <a:r>
              <a:rPr lang="zh-CN" altLang="en-US" sz="2800" b="1">
                <a:solidFill>
                  <a:schemeClr val="tx1"/>
                </a:solidFill>
              </a:rPr>
              <a:t>算法运行时间分析</a:t>
            </a:r>
          </a:p>
          <a:p>
            <a:pPr>
              <a:lnSpc>
                <a:spcPct val="150000"/>
              </a:lnSpc>
              <a:spcBef>
                <a:spcPct val="0"/>
              </a:spcBef>
              <a:buClrTx/>
              <a:buSzTx/>
              <a:buFont typeface="Arial" panose="020B0604020202020204" pitchFamily="34" charset="0"/>
              <a:buNone/>
            </a:pPr>
            <a:r>
              <a:rPr lang="en-US" altLang="zh-CN" sz="2400">
                <a:solidFill>
                  <a:schemeClr val="tx1"/>
                </a:solidFill>
              </a:rPr>
              <a:t>       (1) </a:t>
            </a:r>
            <a:r>
              <a:rPr lang="zh-CN" altLang="en-US" sz="2400">
                <a:solidFill>
                  <a:schemeClr val="tx1"/>
                </a:solidFill>
              </a:rPr>
              <a:t>在残存网络中，</a:t>
            </a:r>
            <a:r>
              <a:rPr lang="zh-CN" altLang="en-US" sz="2400" b="1">
                <a:solidFill>
                  <a:schemeClr val="tx1"/>
                </a:solidFill>
              </a:rPr>
              <a:t>采用广度优先搜索找一条从</a:t>
            </a:r>
            <a:r>
              <a:rPr lang="en-US" altLang="zh-CN" sz="2400" b="1">
                <a:solidFill>
                  <a:schemeClr val="tx1"/>
                </a:solidFill>
              </a:rPr>
              <a:t>s</a:t>
            </a:r>
            <a:r>
              <a:rPr lang="zh-CN" altLang="en-US" sz="2400" b="1">
                <a:solidFill>
                  <a:schemeClr val="tx1"/>
                </a:solidFill>
              </a:rPr>
              <a:t>到</a:t>
            </a:r>
            <a:r>
              <a:rPr lang="en-US" altLang="zh-CN" sz="2400" b="1">
                <a:solidFill>
                  <a:schemeClr val="tx1"/>
                </a:solidFill>
              </a:rPr>
              <a:t>t</a:t>
            </a:r>
            <a:r>
              <a:rPr lang="zh-CN" altLang="en-US" sz="2400" b="1">
                <a:solidFill>
                  <a:schemeClr val="tx1"/>
                </a:solidFill>
              </a:rPr>
              <a:t>的最短路径的时间是</a:t>
            </a:r>
            <a:r>
              <a:rPr lang="en-US" altLang="zh-CN" sz="2400" b="1">
                <a:solidFill>
                  <a:schemeClr val="tx1"/>
                </a:solidFill>
              </a:rPr>
              <a:t>O(E)</a:t>
            </a:r>
            <a:r>
              <a:rPr lang="zh-CN" altLang="en-US" sz="2400">
                <a:solidFill>
                  <a:schemeClr val="tx1"/>
                </a:solidFill>
              </a:rPr>
              <a:t>。</a:t>
            </a:r>
            <a:endParaRPr lang="en-US" altLang="zh-CN" sz="2400">
              <a:solidFill>
                <a:schemeClr val="tx1"/>
              </a:solidFill>
            </a:endParaRPr>
          </a:p>
          <a:p>
            <a:pPr>
              <a:lnSpc>
                <a:spcPct val="150000"/>
              </a:lnSpc>
              <a:spcBef>
                <a:spcPct val="0"/>
              </a:spcBef>
              <a:buClrTx/>
              <a:buSzTx/>
              <a:buFont typeface="Arial" panose="020B0604020202020204" pitchFamily="34" charset="0"/>
              <a:buNone/>
            </a:pPr>
            <a:r>
              <a:rPr lang="en-US" altLang="zh-CN" sz="2400">
                <a:solidFill>
                  <a:schemeClr val="tx1"/>
                </a:solidFill>
              </a:rPr>
              <a:t>       (2)</a:t>
            </a:r>
            <a:r>
              <a:rPr lang="zh-CN" altLang="en-US" sz="2400">
                <a:solidFill>
                  <a:schemeClr val="tx1"/>
                </a:solidFill>
              </a:rPr>
              <a:t>可以证明，</a:t>
            </a:r>
            <a:r>
              <a:rPr lang="zh-CN" altLang="en-US" sz="2400" b="1">
                <a:solidFill>
                  <a:schemeClr val="tx1"/>
                </a:solidFill>
              </a:rPr>
              <a:t>随着算法的进行，流的值不断增加，同时增广路径的长度也逐步是递增的</a:t>
            </a:r>
            <a:r>
              <a:rPr lang="zh-CN" altLang="en-US" sz="2400">
                <a:solidFill>
                  <a:schemeClr val="tx1"/>
                </a:solidFill>
              </a:rPr>
              <a:t>。这使得在算法的整个执行过程中，总共</a:t>
            </a:r>
            <a:r>
              <a:rPr lang="zh-CN" altLang="en-US" sz="2400" b="1">
                <a:solidFill>
                  <a:srgbClr val="0000FF"/>
                </a:solidFill>
              </a:rPr>
              <a:t>最多会处理</a:t>
            </a:r>
            <a:r>
              <a:rPr lang="en-US" altLang="zh-CN" sz="2400" b="1">
                <a:solidFill>
                  <a:srgbClr val="0000FF"/>
                </a:solidFill>
              </a:rPr>
              <a:t>O(VE)</a:t>
            </a:r>
            <a:r>
              <a:rPr lang="zh-CN" altLang="en-US" sz="2400" b="1">
                <a:solidFill>
                  <a:srgbClr val="0000FF"/>
                </a:solidFill>
              </a:rPr>
              <a:t>条关键边</a:t>
            </a:r>
            <a:r>
              <a:rPr lang="zh-CN" altLang="en-US" sz="2400">
                <a:solidFill>
                  <a:schemeClr val="tx1"/>
                </a:solidFill>
              </a:rPr>
              <a:t>。</a:t>
            </a:r>
            <a:endParaRPr lang="en-US" altLang="zh-CN" sz="2400">
              <a:solidFill>
                <a:schemeClr val="tx1"/>
              </a:solidFill>
            </a:endParaRPr>
          </a:p>
          <a:p>
            <a:pPr>
              <a:lnSpc>
                <a:spcPct val="150000"/>
              </a:lnSpc>
              <a:spcBef>
                <a:spcPct val="0"/>
              </a:spcBef>
              <a:buClrTx/>
              <a:buSzTx/>
              <a:buFont typeface="Arial" panose="020B0604020202020204" pitchFamily="34" charset="0"/>
              <a:buNone/>
            </a:pPr>
            <a:r>
              <a:rPr lang="zh-CN" altLang="en-US" sz="2400" b="1">
                <a:solidFill>
                  <a:schemeClr val="tx1"/>
                </a:solidFill>
              </a:rPr>
              <a:t>      </a:t>
            </a:r>
            <a:r>
              <a:rPr lang="zh-CN" altLang="en-US" sz="2400">
                <a:solidFill>
                  <a:schemeClr val="tx1"/>
                </a:solidFill>
              </a:rPr>
              <a:t>所以</a:t>
            </a:r>
            <a:r>
              <a:rPr lang="en-US" altLang="zh-CN" sz="2400">
                <a:solidFill>
                  <a:schemeClr val="tx1"/>
                </a:solidFill>
              </a:rPr>
              <a:t>Edmonds-Karp</a:t>
            </a:r>
            <a:r>
              <a:rPr lang="zh-CN" altLang="en-US" sz="2400">
                <a:solidFill>
                  <a:schemeClr val="tx1"/>
                </a:solidFill>
              </a:rPr>
              <a:t>算法运行时间为：</a:t>
            </a:r>
            <a:r>
              <a:rPr lang="en-US" altLang="zh-CN" sz="2800" b="1">
                <a:solidFill>
                  <a:srgbClr val="FF0000"/>
                </a:solidFill>
              </a:rPr>
              <a:t>O(VE</a:t>
            </a:r>
            <a:r>
              <a:rPr lang="en-US" altLang="zh-CN" sz="2800" b="1" baseline="30000">
                <a:solidFill>
                  <a:srgbClr val="FF0000"/>
                </a:solidFill>
              </a:rPr>
              <a:t>2</a:t>
            </a:r>
            <a:r>
              <a:rPr lang="en-US" altLang="zh-CN" sz="2800" b="1">
                <a:solidFill>
                  <a:srgbClr val="FF0000"/>
                </a:solidFill>
              </a:rPr>
              <a:t>)</a:t>
            </a:r>
            <a:r>
              <a:rPr lang="zh-CN" altLang="en-US" sz="2800" b="1">
                <a:solidFill>
                  <a:srgbClr val="FF0000"/>
                </a:solidFill>
              </a:rPr>
              <a:t>。</a:t>
            </a:r>
            <a:endParaRPr lang="zh-CN" altLang="en-US" sz="2800">
              <a:solidFill>
                <a:srgbClr val="FF0000"/>
              </a:solidFill>
            </a:endParaRPr>
          </a:p>
          <a:p>
            <a:pPr>
              <a:lnSpc>
                <a:spcPct val="150000"/>
              </a:lnSpc>
              <a:spcBef>
                <a:spcPct val="0"/>
              </a:spcBef>
              <a:buClrTx/>
              <a:buSzTx/>
              <a:buFont typeface="Arial" panose="020B0604020202020204" pitchFamily="34" charset="0"/>
              <a:buNone/>
            </a:pPr>
            <a:endParaRPr lang="zh-CN" altLang="en-US" sz="2400">
              <a:solidFill>
                <a:schemeClr val="tx1"/>
              </a:solidFill>
            </a:endParaRPr>
          </a:p>
          <a:p>
            <a:pPr>
              <a:lnSpc>
                <a:spcPct val="150000"/>
              </a:lnSpc>
              <a:spcBef>
                <a:spcPct val="0"/>
              </a:spcBef>
              <a:buClrTx/>
              <a:buSzTx/>
              <a:buFont typeface="Arial" panose="020B0604020202020204" pitchFamily="34" charset="0"/>
              <a:buNone/>
            </a:pPr>
            <a:endParaRPr lang="zh-CN" altLang="en-US" sz="2400">
              <a:solidFill>
                <a:schemeClr val="tx1"/>
              </a:solidFill>
            </a:endParaRPr>
          </a:p>
        </p:txBody>
      </p:sp>
      <p:sp>
        <p:nvSpPr>
          <p:cNvPr id="75779" name="矩形 1">
            <a:extLst>
              <a:ext uri="{FF2B5EF4-FFF2-40B4-BE49-F238E27FC236}">
                <a16:creationId xmlns:a16="http://schemas.microsoft.com/office/drawing/2014/main" id="{0A766CBC-B731-44FF-9759-E9243910D900}"/>
              </a:ext>
            </a:extLst>
          </p:cNvPr>
          <p:cNvSpPr>
            <a:spLocks noChangeArrowheads="1"/>
          </p:cNvSpPr>
          <p:nvPr/>
        </p:nvSpPr>
        <p:spPr bwMode="auto">
          <a:xfrm>
            <a:off x="214313" y="4292600"/>
            <a:ext cx="8821737"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2"/>
                </a:solidFill>
                <a:latin typeface="微软雅黑" panose="020B0503020204020204" pitchFamily="34" charset="-122"/>
                <a:ea typeface="微软雅黑" panose="020B0503020204020204" pitchFamily="34" charset="-122"/>
              </a:defRPr>
            </a:lvl1pPr>
            <a:lvl2pPr marL="742950" indent="-285750">
              <a:spcBef>
                <a:spcPct val="20000"/>
              </a:spcBef>
              <a:buClr>
                <a:schemeClr val="folHlink"/>
              </a:buClr>
              <a:buSzPct val="60000"/>
              <a:buFont typeface="Wingdings" panose="05000000000000000000" pitchFamily="2" charset="2"/>
              <a:buChar char="n"/>
              <a:defRPr sz="2800">
                <a:solidFill>
                  <a:schemeClr val="tx2"/>
                </a:solidFill>
                <a:latin typeface="微软雅黑" panose="020B0503020204020204" pitchFamily="34" charset="-122"/>
                <a:ea typeface="微软雅黑" panose="020B0503020204020204" pitchFamily="34"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tx2"/>
                </a:solidFill>
                <a:latin typeface="微软雅黑" panose="020B0503020204020204" pitchFamily="34" charset="-122"/>
                <a:ea typeface="微软雅黑" panose="020B0503020204020204" pitchFamily="34" charset="-122"/>
              </a:defRPr>
            </a:lvl3pPr>
            <a:lvl4pPr marL="16002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4pPr>
            <a:lvl5pPr marL="20574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9pPr>
          </a:lstStyle>
          <a:p>
            <a:pPr>
              <a:lnSpc>
                <a:spcPct val="150000"/>
              </a:lnSpc>
              <a:spcBef>
                <a:spcPct val="0"/>
              </a:spcBef>
              <a:buClrTx/>
              <a:buSzTx/>
              <a:buFontTx/>
              <a:buNone/>
            </a:pPr>
            <a:r>
              <a:rPr lang="zh-CN" altLang="en-US" sz="2400" b="1">
                <a:solidFill>
                  <a:schemeClr val="tx1"/>
                </a:solidFill>
              </a:rPr>
              <a:t>证明过程：</a:t>
            </a:r>
            <a:endParaRPr lang="en-US" altLang="zh-CN" sz="2400" b="1">
              <a:solidFill>
                <a:schemeClr val="tx1"/>
              </a:solidFill>
            </a:endParaRPr>
          </a:p>
          <a:p>
            <a:pPr>
              <a:lnSpc>
                <a:spcPct val="150000"/>
              </a:lnSpc>
              <a:spcBef>
                <a:spcPct val="0"/>
              </a:spcBef>
              <a:buClrTx/>
              <a:buSzTx/>
              <a:buFontTx/>
              <a:buNone/>
            </a:pPr>
            <a:r>
              <a:rPr lang="zh-CN" altLang="en-US" sz="2400">
                <a:solidFill>
                  <a:schemeClr val="tx1"/>
                </a:solidFill>
              </a:rPr>
              <a:t>       令             表示残存网络中 </a:t>
            </a:r>
            <a:r>
              <a:rPr lang="en-US" altLang="zh-CN" sz="2400">
                <a:solidFill>
                  <a:schemeClr val="tx1"/>
                </a:solidFill>
              </a:rPr>
              <a:t>G</a:t>
            </a:r>
            <a:r>
              <a:rPr lang="en-US" altLang="zh-CN" sz="2400" i="1" baseline="-25000">
                <a:solidFill>
                  <a:schemeClr val="tx1"/>
                </a:solidFill>
              </a:rPr>
              <a:t>f</a:t>
            </a:r>
            <a:r>
              <a:rPr lang="zh-CN" altLang="en-US" sz="2400">
                <a:solidFill>
                  <a:schemeClr val="tx1"/>
                </a:solidFill>
              </a:rPr>
              <a:t>  中从结点</a:t>
            </a:r>
            <a:r>
              <a:rPr lang="en-US" altLang="zh-CN" sz="2400">
                <a:solidFill>
                  <a:schemeClr val="tx1"/>
                </a:solidFill>
              </a:rPr>
              <a:t>u</a:t>
            </a:r>
            <a:r>
              <a:rPr lang="zh-CN" altLang="en-US" sz="2400">
                <a:solidFill>
                  <a:schemeClr val="tx1"/>
                </a:solidFill>
              </a:rPr>
              <a:t>到结点</a:t>
            </a:r>
            <a:r>
              <a:rPr lang="en-US" altLang="zh-CN" sz="2400">
                <a:solidFill>
                  <a:schemeClr val="tx1"/>
                </a:solidFill>
              </a:rPr>
              <a:t>v</a:t>
            </a:r>
            <a:r>
              <a:rPr lang="zh-CN" altLang="en-US" sz="2400">
                <a:solidFill>
                  <a:schemeClr val="tx1"/>
                </a:solidFill>
              </a:rPr>
              <a:t>的最短路径距离，这里</a:t>
            </a:r>
            <a:r>
              <a:rPr lang="zh-CN" altLang="en-US" sz="2400">
                <a:solidFill>
                  <a:srgbClr val="0000FF"/>
                </a:solidFill>
              </a:rPr>
              <a:t>每条边的权重为单位距离，路径长度等于路径上的边数。</a:t>
            </a:r>
          </a:p>
        </p:txBody>
      </p:sp>
      <p:graphicFrame>
        <p:nvGraphicFramePr>
          <p:cNvPr id="75780" name="对象 6">
            <a:hlinkClick r:id="" action="ppaction://ole?verb=0"/>
            <a:extLst>
              <a:ext uri="{FF2B5EF4-FFF2-40B4-BE49-F238E27FC236}">
                <a16:creationId xmlns:a16="http://schemas.microsoft.com/office/drawing/2014/main" id="{567CDA20-6AF2-46B3-89A7-E6012F0A3779}"/>
              </a:ext>
            </a:extLst>
          </p:cNvPr>
          <p:cNvGraphicFramePr>
            <a:graphicFrameLocks noChangeAspect="1"/>
          </p:cNvGraphicFramePr>
          <p:nvPr/>
        </p:nvGraphicFramePr>
        <p:xfrm>
          <a:off x="1320800" y="4945063"/>
          <a:ext cx="1104900" cy="512762"/>
        </p:xfrm>
        <a:graphic>
          <a:graphicData uri="http://schemas.openxmlformats.org/presentationml/2006/ole">
            <mc:AlternateContent xmlns:mc="http://schemas.openxmlformats.org/markup-compatibility/2006">
              <mc:Choice xmlns:v="urn:schemas-microsoft-com:vml" Requires="v">
                <p:oleObj spid="_x0000_s75817" r:id="rId3" imgW="9001125" imgH="4171950" progId="Equation.KSEE3">
                  <p:embed/>
                </p:oleObj>
              </mc:Choice>
              <mc:Fallback>
                <p:oleObj r:id="rId3" imgW="9001125" imgH="4171950" progId="Equation.KSEE3">
                  <p:embed/>
                  <p:pic>
                    <p:nvPicPr>
                      <p:cNvPr id="0" name="对象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20800" y="4945063"/>
                        <a:ext cx="1104900" cy="512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文本框 1">
            <a:extLst>
              <a:ext uri="{FF2B5EF4-FFF2-40B4-BE49-F238E27FC236}">
                <a16:creationId xmlns:a16="http://schemas.microsoft.com/office/drawing/2014/main" id="{9F19A4C4-472A-4A83-8585-4551D3A819EC}"/>
              </a:ext>
            </a:extLst>
          </p:cNvPr>
          <p:cNvSpPr txBox="1">
            <a:spLocks noChangeArrowheads="1"/>
          </p:cNvSpPr>
          <p:nvPr/>
        </p:nvSpPr>
        <p:spPr bwMode="auto">
          <a:xfrm>
            <a:off x="103188" y="260350"/>
            <a:ext cx="9072562" cy="56324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071563" indent="-1071563">
              <a:spcBef>
                <a:spcPct val="20000"/>
              </a:spcBef>
              <a:buClr>
                <a:schemeClr val="folHlink"/>
              </a:buClr>
              <a:buSzPct val="60000"/>
              <a:buFont typeface="Wingdings" panose="05000000000000000000" pitchFamily="2" charset="2"/>
              <a:buChar char="n"/>
              <a:defRPr sz="3200">
                <a:solidFill>
                  <a:schemeClr val="tx2"/>
                </a:solidFill>
                <a:latin typeface="微软雅黑" panose="020B0503020204020204" pitchFamily="34" charset="-122"/>
                <a:ea typeface="微软雅黑" panose="020B0503020204020204" pitchFamily="34" charset="-122"/>
              </a:defRPr>
            </a:lvl1pPr>
            <a:lvl2pPr marL="742950" indent="-285750">
              <a:spcBef>
                <a:spcPct val="20000"/>
              </a:spcBef>
              <a:buClr>
                <a:schemeClr val="folHlink"/>
              </a:buClr>
              <a:buSzPct val="60000"/>
              <a:buFont typeface="Wingdings" panose="05000000000000000000" pitchFamily="2" charset="2"/>
              <a:buChar char="n"/>
              <a:defRPr sz="2800">
                <a:solidFill>
                  <a:schemeClr val="tx2"/>
                </a:solidFill>
                <a:latin typeface="微软雅黑" panose="020B0503020204020204" pitchFamily="34" charset="-122"/>
                <a:ea typeface="微软雅黑" panose="020B0503020204020204" pitchFamily="34"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tx2"/>
                </a:solidFill>
                <a:latin typeface="微软雅黑" panose="020B0503020204020204" pitchFamily="34" charset="-122"/>
                <a:ea typeface="微软雅黑" panose="020B0503020204020204" pitchFamily="34" charset="-122"/>
              </a:defRPr>
            </a:lvl3pPr>
            <a:lvl4pPr marL="16002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4pPr>
            <a:lvl5pPr marL="20574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9pPr>
          </a:lstStyle>
          <a:p>
            <a:pPr>
              <a:lnSpc>
                <a:spcPct val="150000"/>
              </a:lnSpc>
              <a:spcBef>
                <a:spcPct val="0"/>
              </a:spcBef>
              <a:buClrTx/>
              <a:buSzTx/>
              <a:buFont typeface="Arial" panose="020B0604020202020204" pitchFamily="34" charset="0"/>
              <a:buNone/>
            </a:pPr>
            <a:r>
              <a:rPr lang="zh-CN" altLang="en-US" sz="2400" b="1">
                <a:solidFill>
                  <a:schemeClr val="tx1"/>
                </a:solidFill>
              </a:rPr>
              <a:t>引理</a:t>
            </a:r>
            <a:r>
              <a:rPr lang="en-US" altLang="zh-CN" sz="2400" b="1">
                <a:solidFill>
                  <a:schemeClr val="tx1"/>
                </a:solidFill>
              </a:rPr>
              <a:t>4</a:t>
            </a:r>
            <a:r>
              <a:rPr lang="zh-CN" altLang="en-US" sz="2400" b="1">
                <a:solidFill>
                  <a:schemeClr val="tx1"/>
                </a:solidFill>
              </a:rPr>
              <a:t>：</a:t>
            </a:r>
            <a:r>
              <a:rPr lang="zh-CN" altLang="en-US" sz="2400">
                <a:solidFill>
                  <a:schemeClr val="tx1"/>
                </a:solidFill>
              </a:rPr>
              <a:t>如果</a:t>
            </a:r>
            <a:r>
              <a:rPr lang="en-US" altLang="zh-CN" sz="2400">
                <a:solidFill>
                  <a:schemeClr val="tx1"/>
                </a:solidFill>
              </a:rPr>
              <a:t>Edmonds-Karp</a:t>
            </a:r>
            <a:r>
              <a:rPr lang="zh-CN" altLang="en-US" sz="2400">
                <a:solidFill>
                  <a:schemeClr val="tx1"/>
                </a:solidFill>
              </a:rPr>
              <a:t>算法运行的流网络            上，该网络的源结点是</a:t>
            </a:r>
            <a:r>
              <a:rPr lang="en-US" altLang="zh-CN" sz="2400">
                <a:solidFill>
                  <a:schemeClr val="tx1"/>
                </a:solidFill>
              </a:rPr>
              <a:t>s</a:t>
            </a:r>
            <a:r>
              <a:rPr lang="zh-CN" altLang="en-US" sz="2400">
                <a:solidFill>
                  <a:schemeClr val="tx1"/>
                </a:solidFill>
              </a:rPr>
              <a:t>汇点为</a:t>
            </a:r>
            <a:r>
              <a:rPr lang="en-US" altLang="zh-CN" sz="2400">
                <a:solidFill>
                  <a:schemeClr val="tx1"/>
                </a:solidFill>
              </a:rPr>
              <a:t>t</a:t>
            </a:r>
            <a:r>
              <a:rPr lang="zh-CN" altLang="en-US" sz="2400">
                <a:solidFill>
                  <a:schemeClr val="tx1"/>
                </a:solidFill>
              </a:rPr>
              <a:t>，则对于所有结点                    ，残存网络      中的最短路径距离              随着每次流量的递增而单调递增</a:t>
            </a:r>
          </a:p>
          <a:p>
            <a:pPr>
              <a:lnSpc>
                <a:spcPct val="150000"/>
              </a:lnSpc>
              <a:spcBef>
                <a:spcPct val="0"/>
              </a:spcBef>
              <a:buClrTx/>
              <a:buSzTx/>
              <a:buFont typeface="Arial" panose="020B0604020202020204" pitchFamily="34" charset="0"/>
              <a:buNone/>
            </a:pPr>
            <a:r>
              <a:rPr lang="zh-CN" altLang="en-US" sz="2400" b="1">
                <a:solidFill>
                  <a:schemeClr val="tx1"/>
                </a:solidFill>
              </a:rPr>
              <a:t>证明：</a:t>
            </a:r>
            <a:r>
              <a:rPr lang="zh-CN" altLang="en-US" sz="2400">
                <a:solidFill>
                  <a:schemeClr val="tx1"/>
                </a:solidFill>
              </a:rPr>
              <a:t>利用反证法证明。假设对于某个结点                 ，存在一个流量递增操作，导致从源结点</a:t>
            </a:r>
            <a:r>
              <a:rPr lang="en-US" altLang="zh-CN" sz="2400">
                <a:solidFill>
                  <a:schemeClr val="tx1"/>
                </a:solidFill>
              </a:rPr>
              <a:t>s</a:t>
            </a:r>
            <a:r>
              <a:rPr lang="zh-CN" altLang="en-US" sz="2400">
                <a:solidFill>
                  <a:schemeClr val="tx1"/>
                </a:solidFill>
              </a:rPr>
              <a:t>到</a:t>
            </a:r>
            <a:r>
              <a:rPr lang="en-US" altLang="zh-CN" sz="2400">
                <a:solidFill>
                  <a:schemeClr val="tx1"/>
                </a:solidFill>
              </a:rPr>
              <a:t>v</a:t>
            </a:r>
            <a:r>
              <a:rPr lang="zh-CN" altLang="en-US" sz="2400">
                <a:solidFill>
                  <a:schemeClr val="tx1"/>
                </a:solidFill>
              </a:rPr>
              <a:t>的路径距离减小。</a:t>
            </a:r>
            <a:endParaRPr lang="en-US" altLang="zh-CN" sz="2400">
              <a:solidFill>
                <a:schemeClr val="tx1"/>
              </a:solidFill>
            </a:endParaRPr>
          </a:p>
          <a:p>
            <a:pPr>
              <a:lnSpc>
                <a:spcPct val="150000"/>
              </a:lnSpc>
              <a:spcBef>
                <a:spcPct val="0"/>
              </a:spcBef>
              <a:buClrTx/>
              <a:buSzTx/>
              <a:buFont typeface="Arial" panose="020B0604020202020204" pitchFamily="34" charset="0"/>
              <a:buNone/>
            </a:pPr>
            <a:r>
              <a:rPr lang="en-US" altLang="zh-CN" sz="2400">
                <a:solidFill>
                  <a:schemeClr val="tx1"/>
                </a:solidFill>
              </a:rPr>
              <a:t>                 </a:t>
            </a:r>
            <a:r>
              <a:rPr lang="zh-CN" altLang="en-US" sz="2400">
                <a:solidFill>
                  <a:schemeClr val="tx1"/>
                </a:solidFill>
              </a:rPr>
              <a:t>设</a:t>
            </a:r>
            <a:r>
              <a:rPr lang="en-US" altLang="zh-CN" sz="2400" i="1">
                <a:solidFill>
                  <a:schemeClr val="tx1"/>
                </a:solidFill>
              </a:rPr>
              <a:t>f </a:t>
            </a:r>
            <a:r>
              <a:rPr lang="zh-CN" altLang="en-US" sz="2400">
                <a:solidFill>
                  <a:schemeClr val="tx1"/>
                </a:solidFill>
              </a:rPr>
              <a:t>是第一个导致某条最短路径距离减少的流量递增操作之前的流量，</a:t>
            </a:r>
            <a:r>
              <a:rPr lang="en-US" altLang="zh-CN" sz="2400" i="1">
                <a:solidFill>
                  <a:schemeClr val="tx1"/>
                </a:solidFill>
              </a:rPr>
              <a:t>f' </a:t>
            </a:r>
            <a:r>
              <a:rPr lang="zh-CN" altLang="en-US" sz="2400">
                <a:solidFill>
                  <a:schemeClr val="tx1"/>
                </a:solidFill>
              </a:rPr>
              <a:t>是递增操作之后的流量。</a:t>
            </a:r>
          </a:p>
          <a:p>
            <a:pPr>
              <a:lnSpc>
                <a:spcPct val="150000"/>
              </a:lnSpc>
              <a:spcBef>
                <a:spcPct val="0"/>
              </a:spcBef>
              <a:buClrTx/>
              <a:buSzTx/>
              <a:buFont typeface="Arial" panose="020B0604020202020204" pitchFamily="34" charset="0"/>
              <a:buNone/>
            </a:pPr>
            <a:r>
              <a:rPr lang="zh-CN" altLang="en-US" sz="2400">
                <a:solidFill>
                  <a:schemeClr val="tx1"/>
                </a:solidFill>
              </a:rPr>
              <a:t>                 设</a:t>
            </a:r>
            <a:r>
              <a:rPr lang="en-US" altLang="zh-CN" sz="2400">
                <a:solidFill>
                  <a:schemeClr val="tx1"/>
                </a:solidFill>
              </a:rPr>
              <a:t>v</a:t>
            </a:r>
            <a:r>
              <a:rPr lang="zh-CN" altLang="en-US" sz="2400">
                <a:solidFill>
                  <a:schemeClr val="tx1"/>
                </a:solidFill>
              </a:rPr>
              <a:t>是在流递增操作中最短路径被减小的结点中         最小的结点，根据假设，应有                          。</a:t>
            </a:r>
            <a:endParaRPr lang="en-US" altLang="zh-CN" sz="2400">
              <a:solidFill>
                <a:schemeClr val="tx1"/>
              </a:solidFill>
            </a:endParaRPr>
          </a:p>
        </p:txBody>
      </p:sp>
      <p:graphicFrame>
        <p:nvGraphicFramePr>
          <p:cNvPr id="76803" name="对象 8">
            <a:hlinkClick r:id="" action="ppaction://ole?verb=0"/>
            <a:extLst>
              <a:ext uri="{FF2B5EF4-FFF2-40B4-BE49-F238E27FC236}">
                <a16:creationId xmlns:a16="http://schemas.microsoft.com/office/drawing/2014/main" id="{4FFBF26F-CFAF-4C7D-B7C3-DEA0EF9421AB}"/>
              </a:ext>
            </a:extLst>
          </p:cNvPr>
          <p:cNvGraphicFramePr>
            <a:graphicFrameLocks noChangeAspect="1"/>
          </p:cNvGraphicFramePr>
          <p:nvPr/>
        </p:nvGraphicFramePr>
        <p:xfrm>
          <a:off x="6513513" y="479425"/>
          <a:ext cx="1090612" cy="322263"/>
        </p:xfrm>
        <a:graphic>
          <a:graphicData uri="http://schemas.openxmlformats.org/presentationml/2006/ole">
            <mc:AlternateContent xmlns:mc="http://schemas.openxmlformats.org/markup-compatibility/2006">
              <mc:Choice xmlns:v="urn:schemas-microsoft-com:vml" Requires="v">
                <p:oleObj spid="_x0000_s77062" r:id="rId3" imgW="11849100" imgH="3514725" progId="Equation.KSEE3">
                  <p:embed/>
                </p:oleObj>
              </mc:Choice>
              <mc:Fallback>
                <p:oleObj r:id="rId3" imgW="11849100" imgH="3514725" progId="Equation.KSEE3">
                  <p:embed/>
                  <p:pic>
                    <p:nvPicPr>
                      <p:cNvPr id="0" name="对象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13513" y="479425"/>
                        <a:ext cx="1090612"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76804" name="对象 9">
            <a:hlinkClick r:id="" action="ppaction://ole?verb=0"/>
            <a:extLst>
              <a:ext uri="{FF2B5EF4-FFF2-40B4-BE49-F238E27FC236}">
                <a16:creationId xmlns:a16="http://schemas.microsoft.com/office/drawing/2014/main" id="{94109786-F9F2-45ED-BCD6-C909B8BD1677}"/>
              </a:ext>
            </a:extLst>
          </p:cNvPr>
          <p:cNvGraphicFramePr>
            <a:graphicFrameLocks noChangeAspect="1"/>
          </p:cNvGraphicFramePr>
          <p:nvPr/>
        </p:nvGraphicFramePr>
        <p:xfrm>
          <a:off x="6772275" y="973138"/>
          <a:ext cx="1663700" cy="438150"/>
        </p:xfrm>
        <a:graphic>
          <a:graphicData uri="http://schemas.openxmlformats.org/presentationml/2006/ole">
            <mc:AlternateContent xmlns:mc="http://schemas.openxmlformats.org/markup-compatibility/2006">
              <mc:Choice xmlns:v="urn:schemas-microsoft-com:vml" Requires="v">
                <p:oleObj spid="_x0000_s77063" r:id="rId5" imgW="13382625" imgH="3514725" progId="Equation.KSEE3">
                  <p:embed/>
                </p:oleObj>
              </mc:Choice>
              <mc:Fallback>
                <p:oleObj r:id="rId5" imgW="13382625" imgH="3514725" progId="Equation.KSEE3">
                  <p:embed/>
                  <p:pic>
                    <p:nvPicPr>
                      <p:cNvPr id="0" name="对象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72275" y="973138"/>
                        <a:ext cx="1663700"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6805" name="对象 10">
            <a:hlinkClick r:id="" action="ppaction://ole?verb=0"/>
            <a:extLst>
              <a:ext uri="{FF2B5EF4-FFF2-40B4-BE49-F238E27FC236}">
                <a16:creationId xmlns:a16="http://schemas.microsoft.com/office/drawing/2014/main" id="{2C83CEB8-4B11-427B-BF60-00778A2B9CC5}"/>
              </a:ext>
            </a:extLst>
          </p:cNvPr>
          <p:cNvGraphicFramePr>
            <a:graphicFrameLocks noChangeAspect="1"/>
          </p:cNvGraphicFramePr>
          <p:nvPr/>
        </p:nvGraphicFramePr>
        <p:xfrm>
          <a:off x="2568575" y="1484313"/>
          <a:ext cx="457200" cy="511175"/>
        </p:xfrm>
        <a:graphic>
          <a:graphicData uri="http://schemas.openxmlformats.org/presentationml/2006/ole">
            <mc:AlternateContent xmlns:mc="http://schemas.openxmlformats.org/markup-compatibility/2006">
              <mc:Choice xmlns:v="urn:schemas-microsoft-com:vml" Requires="v">
                <p:oleObj spid="_x0000_s77064" r:id="rId7" imgW="3733800" imgH="4171950" progId="Equation.KSEE3">
                  <p:embed/>
                </p:oleObj>
              </mc:Choice>
              <mc:Fallback>
                <p:oleObj r:id="rId7" imgW="3733800" imgH="4171950" progId="Equation.KSEE3">
                  <p:embed/>
                  <p:pic>
                    <p:nvPicPr>
                      <p:cNvPr id="0" name="对象 1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568575" y="1484313"/>
                        <a:ext cx="457200"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6806" name="对象 11">
            <a:hlinkClick r:id="" action="ppaction://ole?verb=0"/>
            <a:extLst>
              <a:ext uri="{FF2B5EF4-FFF2-40B4-BE49-F238E27FC236}">
                <a16:creationId xmlns:a16="http://schemas.microsoft.com/office/drawing/2014/main" id="{A049E1FB-97F5-415A-A684-B1471DA8CCE5}"/>
              </a:ext>
            </a:extLst>
          </p:cNvPr>
          <p:cNvGraphicFramePr>
            <a:graphicFrameLocks noChangeAspect="1"/>
          </p:cNvGraphicFramePr>
          <p:nvPr/>
        </p:nvGraphicFramePr>
        <p:xfrm>
          <a:off x="5532438" y="1454150"/>
          <a:ext cx="1136650" cy="541338"/>
        </p:xfrm>
        <a:graphic>
          <a:graphicData uri="http://schemas.openxmlformats.org/presentationml/2006/ole">
            <mc:AlternateContent xmlns:mc="http://schemas.openxmlformats.org/markup-compatibility/2006">
              <mc:Choice xmlns:v="urn:schemas-microsoft-com:vml" Requires="v">
                <p:oleObj spid="_x0000_s77065" r:id="rId9" imgW="8772525" imgH="4171950" progId="Equation.KSEE3">
                  <p:embed/>
                </p:oleObj>
              </mc:Choice>
              <mc:Fallback>
                <p:oleObj r:id="rId9" imgW="8772525" imgH="4171950" progId="Equation.KSEE3">
                  <p:embed/>
                  <p:pic>
                    <p:nvPicPr>
                      <p:cNvPr id="0" name="对象 1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532438" y="1454150"/>
                        <a:ext cx="1136650"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6807" name="对象 12">
            <a:hlinkClick r:id="" action="ppaction://ole?verb=0"/>
            <a:extLst>
              <a:ext uri="{FF2B5EF4-FFF2-40B4-BE49-F238E27FC236}">
                <a16:creationId xmlns:a16="http://schemas.microsoft.com/office/drawing/2014/main" id="{66581418-981F-4B51-99B8-C75C8B2DE9AA}"/>
              </a:ext>
            </a:extLst>
          </p:cNvPr>
          <p:cNvGraphicFramePr>
            <a:graphicFrameLocks noChangeAspect="1"/>
          </p:cNvGraphicFramePr>
          <p:nvPr/>
        </p:nvGraphicFramePr>
        <p:xfrm>
          <a:off x="6037263" y="2614613"/>
          <a:ext cx="1512887" cy="395287"/>
        </p:xfrm>
        <a:graphic>
          <a:graphicData uri="http://schemas.openxmlformats.org/presentationml/2006/ole">
            <mc:AlternateContent xmlns:mc="http://schemas.openxmlformats.org/markup-compatibility/2006">
              <mc:Choice xmlns:v="urn:schemas-microsoft-com:vml" Requires="v">
                <p:oleObj spid="_x0000_s77066" r:id="rId11" imgW="13382625" imgH="3514725" progId="Equation.KSEE3">
                  <p:embed/>
                </p:oleObj>
              </mc:Choice>
              <mc:Fallback>
                <p:oleObj r:id="rId11" imgW="13382625" imgH="3514725" progId="Equation.KSEE3">
                  <p:embed/>
                  <p:pic>
                    <p:nvPicPr>
                      <p:cNvPr id="0" name="对象 1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37263" y="2614613"/>
                        <a:ext cx="1512887" cy="395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6808" name="对象 14">
            <a:hlinkClick r:id="" action="ppaction://ole?verb=0"/>
            <a:extLst>
              <a:ext uri="{FF2B5EF4-FFF2-40B4-BE49-F238E27FC236}">
                <a16:creationId xmlns:a16="http://schemas.microsoft.com/office/drawing/2014/main" id="{A2A11713-C3D9-4941-84BC-94ED2962FC42}"/>
              </a:ext>
            </a:extLst>
          </p:cNvPr>
          <p:cNvGraphicFramePr>
            <a:graphicFrameLocks noChangeAspect="1"/>
          </p:cNvGraphicFramePr>
          <p:nvPr/>
        </p:nvGraphicFramePr>
        <p:xfrm>
          <a:off x="7959725" y="4797425"/>
          <a:ext cx="1004888" cy="501650"/>
        </p:xfrm>
        <a:graphic>
          <a:graphicData uri="http://schemas.openxmlformats.org/presentationml/2006/ole">
            <mc:AlternateContent xmlns:mc="http://schemas.openxmlformats.org/markup-compatibility/2006">
              <mc:Choice xmlns:v="urn:schemas-microsoft-com:vml" Requires="v">
                <p:oleObj spid="_x0000_s77067" r:id="rId12" imgW="9220200" imgH="4610100" progId="Equation.KSEE3">
                  <p:embed/>
                </p:oleObj>
              </mc:Choice>
              <mc:Fallback>
                <p:oleObj r:id="rId12" imgW="9220200" imgH="4610100" progId="Equation.KSEE3">
                  <p:embed/>
                  <p:pic>
                    <p:nvPicPr>
                      <p:cNvPr id="0" name="对象 14"/>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959725" y="4797425"/>
                        <a:ext cx="1004888"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6809" name="对象 16">
            <a:hlinkClick r:id="" action="ppaction://ole?verb=0"/>
            <a:extLst>
              <a:ext uri="{FF2B5EF4-FFF2-40B4-BE49-F238E27FC236}">
                <a16:creationId xmlns:a16="http://schemas.microsoft.com/office/drawing/2014/main" id="{216D869B-C462-4DAA-B05E-BC9D3258F600}"/>
              </a:ext>
            </a:extLst>
          </p:cNvPr>
          <p:cNvGraphicFramePr>
            <a:graphicFrameLocks noChangeAspect="1"/>
          </p:cNvGraphicFramePr>
          <p:nvPr>
            <p:extLst>
              <p:ext uri="{D42A27DB-BD31-4B8C-83A1-F6EECF244321}">
                <p14:modId xmlns:p14="http://schemas.microsoft.com/office/powerpoint/2010/main" val="640345152"/>
              </p:ext>
            </p:extLst>
          </p:nvPr>
        </p:nvGraphicFramePr>
        <p:xfrm>
          <a:off x="5213350" y="5321300"/>
          <a:ext cx="2390775" cy="563562"/>
        </p:xfrm>
        <a:graphic>
          <a:graphicData uri="http://schemas.openxmlformats.org/presentationml/2006/ole">
            <mc:AlternateContent xmlns:mc="http://schemas.openxmlformats.org/markup-compatibility/2006">
              <mc:Choice xmlns:v="urn:schemas-microsoft-com:vml" Requires="v">
                <p:oleObj spid="_x0000_s77068" r:id="rId14" imgW="19526250" imgH="4610100" progId="Equation.KSEE3">
                  <p:embed/>
                </p:oleObj>
              </mc:Choice>
              <mc:Fallback>
                <p:oleObj r:id="rId14" imgW="19526250" imgH="4610100" progId="Equation.KSEE3">
                  <p:embed/>
                  <p:pic>
                    <p:nvPicPr>
                      <p:cNvPr id="0" name="对象 16"/>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213350" y="5321300"/>
                        <a:ext cx="2390775" cy="563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文本框 1">
            <a:extLst>
              <a:ext uri="{FF2B5EF4-FFF2-40B4-BE49-F238E27FC236}">
                <a16:creationId xmlns:a16="http://schemas.microsoft.com/office/drawing/2014/main" id="{944B102F-6F37-4C7A-A6D1-4273DDACD833}"/>
              </a:ext>
            </a:extLst>
          </p:cNvPr>
          <p:cNvSpPr txBox="1">
            <a:spLocks noChangeArrowheads="1"/>
          </p:cNvSpPr>
          <p:nvPr/>
        </p:nvSpPr>
        <p:spPr bwMode="auto">
          <a:xfrm>
            <a:off x="257175" y="260350"/>
            <a:ext cx="8642350" cy="59102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2"/>
                </a:solidFill>
                <a:latin typeface="微软雅黑" panose="020B0503020204020204" pitchFamily="34" charset="-122"/>
                <a:ea typeface="微软雅黑" panose="020B0503020204020204" pitchFamily="34" charset="-122"/>
              </a:defRPr>
            </a:lvl1pPr>
            <a:lvl2pPr marL="742950" indent="-285750">
              <a:spcBef>
                <a:spcPct val="20000"/>
              </a:spcBef>
              <a:buClr>
                <a:schemeClr val="folHlink"/>
              </a:buClr>
              <a:buSzPct val="60000"/>
              <a:buFont typeface="Wingdings" panose="05000000000000000000" pitchFamily="2" charset="2"/>
              <a:buChar char="n"/>
              <a:defRPr sz="2800">
                <a:solidFill>
                  <a:schemeClr val="tx2"/>
                </a:solidFill>
                <a:latin typeface="微软雅黑" panose="020B0503020204020204" pitchFamily="34" charset="-122"/>
                <a:ea typeface="微软雅黑" panose="020B0503020204020204" pitchFamily="34"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tx2"/>
                </a:solidFill>
                <a:latin typeface="微软雅黑" panose="020B0503020204020204" pitchFamily="34" charset="-122"/>
                <a:ea typeface="微软雅黑" panose="020B0503020204020204" pitchFamily="34" charset="-122"/>
              </a:defRPr>
            </a:lvl3pPr>
            <a:lvl4pPr marL="16002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4pPr>
            <a:lvl5pPr marL="20574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9pPr>
          </a:lstStyle>
          <a:p>
            <a:pPr>
              <a:lnSpc>
                <a:spcPct val="150000"/>
              </a:lnSpc>
              <a:spcBef>
                <a:spcPts val="1800"/>
              </a:spcBef>
              <a:buClrTx/>
              <a:buSzTx/>
              <a:buFont typeface="Arial" panose="020B0604020202020204" pitchFamily="34" charset="0"/>
              <a:buNone/>
            </a:pPr>
            <a:r>
              <a:rPr lang="zh-CN" altLang="en-US" sz="2400">
                <a:solidFill>
                  <a:schemeClr val="tx1"/>
                </a:solidFill>
              </a:rPr>
              <a:t>       设                                为残存网络       中从源结点</a:t>
            </a:r>
            <a:r>
              <a:rPr lang="en-US" altLang="zh-CN" sz="2400">
                <a:solidFill>
                  <a:schemeClr val="tx1"/>
                </a:solidFill>
              </a:rPr>
              <a:t>s</a:t>
            </a:r>
            <a:r>
              <a:rPr lang="zh-CN" altLang="en-US" sz="2400">
                <a:solidFill>
                  <a:schemeClr val="tx1"/>
                </a:solidFill>
              </a:rPr>
              <a:t>到结点</a:t>
            </a:r>
            <a:r>
              <a:rPr lang="en-US" altLang="zh-CN" sz="2400">
                <a:solidFill>
                  <a:schemeClr val="tx1"/>
                </a:solidFill>
              </a:rPr>
              <a:t>v</a:t>
            </a:r>
            <a:r>
              <a:rPr lang="zh-CN" altLang="en-US" sz="2400">
                <a:solidFill>
                  <a:schemeClr val="tx1"/>
                </a:solidFill>
              </a:rPr>
              <a:t>的一条最短路径。  </a:t>
            </a:r>
          </a:p>
          <a:p>
            <a:pPr>
              <a:lnSpc>
                <a:spcPct val="150000"/>
              </a:lnSpc>
              <a:spcBef>
                <a:spcPts val="1800"/>
              </a:spcBef>
              <a:buClrTx/>
              <a:buSzTx/>
              <a:buFont typeface="Arial" panose="020B0604020202020204" pitchFamily="34" charset="0"/>
              <a:buNone/>
            </a:pPr>
            <a:r>
              <a:rPr lang="zh-CN" altLang="en-US" sz="2400">
                <a:solidFill>
                  <a:schemeClr val="tx1"/>
                </a:solidFill>
              </a:rPr>
              <a:t>       可以得到                   ，并且</a:t>
            </a:r>
          </a:p>
          <a:p>
            <a:pPr>
              <a:lnSpc>
                <a:spcPct val="150000"/>
              </a:lnSpc>
              <a:spcBef>
                <a:spcPts val="1800"/>
              </a:spcBef>
              <a:buClrTx/>
              <a:buSzTx/>
              <a:buFont typeface="Arial" panose="020B0604020202020204" pitchFamily="34" charset="0"/>
              <a:buNone/>
            </a:pPr>
            <a:r>
              <a:rPr lang="zh-CN" altLang="en-US" sz="2400">
                <a:solidFill>
                  <a:schemeClr val="tx1"/>
                </a:solidFill>
              </a:rPr>
              <a:t>       根据</a:t>
            </a:r>
            <a:r>
              <a:rPr lang="en-US" altLang="zh-CN" sz="2400">
                <a:solidFill>
                  <a:schemeClr val="tx1"/>
                </a:solidFill>
              </a:rPr>
              <a:t>v</a:t>
            </a:r>
            <a:r>
              <a:rPr lang="zh-CN" altLang="en-US" sz="2400">
                <a:solidFill>
                  <a:schemeClr val="tx1"/>
                </a:solidFill>
              </a:rPr>
              <a:t>的选取，可以得到</a:t>
            </a:r>
          </a:p>
          <a:p>
            <a:pPr>
              <a:lnSpc>
                <a:spcPct val="150000"/>
              </a:lnSpc>
              <a:spcBef>
                <a:spcPts val="1800"/>
              </a:spcBef>
              <a:buClrTx/>
              <a:buSzTx/>
              <a:buFont typeface="Arial" panose="020B0604020202020204" pitchFamily="34" charset="0"/>
              <a:buNone/>
            </a:pPr>
            <a:r>
              <a:rPr lang="zh-CN" altLang="en-US" sz="2400">
                <a:solidFill>
                  <a:schemeClr val="tx1"/>
                </a:solidFill>
              </a:rPr>
              <a:t>       我们断言                  。否则就有</a:t>
            </a:r>
          </a:p>
          <a:p>
            <a:pPr>
              <a:lnSpc>
                <a:spcPct val="150000"/>
              </a:lnSpc>
              <a:spcBef>
                <a:spcPts val="1800"/>
              </a:spcBef>
              <a:buClrTx/>
              <a:buSzTx/>
              <a:buFont typeface="Arial" panose="020B0604020202020204" pitchFamily="34" charset="0"/>
              <a:buNone/>
            </a:pPr>
            <a:endParaRPr lang="zh-CN" altLang="en-US" sz="2400">
              <a:solidFill>
                <a:schemeClr val="tx1"/>
              </a:solidFill>
            </a:endParaRPr>
          </a:p>
          <a:p>
            <a:pPr>
              <a:lnSpc>
                <a:spcPct val="150000"/>
              </a:lnSpc>
              <a:spcBef>
                <a:spcPts val="1800"/>
              </a:spcBef>
              <a:buClrTx/>
              <a:buSzTx/>
              <a:buFont typeface="Arial" panose="020B0604020202020204" pitchFamily="34" charset="0"/>
              <a:buNone/>
            </a:pPr>
            <a:endParaRPr lang="zh-CN" altLang="en-US" sz="2400">
              <a:solidFill>
                <a:schemeClr val="tx1"/>
              </a:solidFill>
            </a:endParaRPr>
          </a:p>
          <a:p>
            <a:pPr>
              <a:lnSpc>
                <a:spcPct val="150000"/>
              </a:lnSpc>
              <a:spcBef>
                <a:spcPts val="1800"/>
              </a:spcBef>
              <a:buClrTx/>
              <a:buSzTx/>
              <a:buFont typeface="Arial" panose="020B0604020202020204" pitchFamily="34" charset="0"/>
              <a:buNone/>
            </a:pPr>
            <a:r>
              <a:rPr lang="zh-CN" altLang="en-US" sz="2400">
                <a:solidFill>
                  <a:schemeClr val="tx1"/>
                </a:solidFill>
              </a:rPr>
              <a:t>       就与假设                            矛盾。  </a:t>
            </a:r>
          </a:p>
        </p:txBody>
      </p:sp>
      <p:graphicFrame>
        <p:nvGraphicFramePr>
          <p:cNvPr id="77827" name="对象 1">
            <a:hlinkClick r:id="" action="ppaction://ole?verb=0"/>
            <a:extLst>
              <a:ext uri="{FF2B5EF4-FFF2-40B4-BE49-F238E27FC236}">
                <a16:creationId xmlns:a16="http://schemas.microsoft.com/office/drawing/2014/main" id="{F2CAC26A-C34C-4408-B9A2-6E03A8D4B3C0}"/>
              </a:ext>
            </a:extLst>
          </p:cNvPr>
          <p:cNvGraphicFramePr>
            <a:graphicFrameLocks noChangeAspect="1"/>
          </p:cNvGraphicFramePr>
          <p:nvPr/>
        </p:nvGraphicFramePr>
        <p:xfrm>
          <a:off x="1258888" y="404813"/>
          <a:ext cx="2889250" cy="438150"/>
        </p:xfrm>
        <a:graphic>
          <a:graphicData uri="http://schemas.openxmlformats.org/presentationml/2006/ole">
            <mc:AlternateContent xmlns:mc="http://schemas.openxmlformats.org/markup-compatibility/2006">
              <mc:Choice xmlns:v="urn:schemas-microsoft-com:vml" Requires="v">
                <p:oleObj spid="_x0000_s77980" r:id="rId3" imgW="18869025" imgH="2847975" progId="Equation.KSEE3">
                  <p:embed/>
                </p:oleObj>
              </mc:Choice>
              <mc:Fallback>
                <p:oleObj r:id="rId3" imgW="18869025" imgH="2847975" progId="Equation.KSEE3">
                  <p:embed/>
                  <p:pic>
                    <p:nvPicPr>
                      <p:cNvPr id="0" name="对象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58888" y="404813"/>
                        <a:ext cx="2889250"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7828" name="对象 3">
            <a:hlinkClick r:id="" action="ppaction://ole?verb=0"/>
            <a:extLst>
              <a:ext uri="{FF2B5EF4-FFF2-40B4-BE49-F238E27FC236}">
                <a16:creationId xmlns:a16="http://schemas.microsoft.com/office/drawing/2014/main" id="{7FDCF035-FD59-43CB-BA7C-B1C9C393AF81}"/>
              </a:ext>
            </a:extLst>
          </p:cNvPr>
          <p:cNvGraphicFramePr>
            <a:graphicFrameLocks noChangeAspect="1"/>
          </p:cNvGraphicFramePr>
          <p:nvPr/>
        </p:nvGraphicFramePr>
        <p:xfrm>
          <a:off x="2195513" y="1660525"/>
          <a:ext cx="1751012" cy="684213"/>
        </p:xfrm>
        <a:graphic>
          <a:graphicData uri="http://schemas.openxmlformats.org/presentationml/2006/ole">
            <mc:AlternateContent xmlns:mc="http://schemas.openxmlformats.org/markup-compatibility/2006">
              <mc:Choice xmlns:v="urn:schemas-microsoft-com:vml" Requires="v">
                <p:oleObj spid="_x0000_s77981" r:id="rId5" imgW="11849100" imgH="4610100" progId="Equation.KSEE3">
                  <p:embed/>
                </p:oleObj>
              </mc:Choice>
              <mc:Fallback>
                <p:oleObj r:id="rId5" imgW="11849100" imgH="4610100" progId="Equation.KSEE3">
                  <p:embed/>
                  <p:pic>
                    <p:nvPicPr>
                      <p:cNvPr id="0" name="对象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95513" y="1660525"/>
                        <a:ext cx="1751012" cy="684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77829" name="图片 4" descr="45">
            <a:extLst>
              <a:ext uri="{FF2B5EF4-FFF2-40B4-BE49-F238E27FC236}">
                <a16:creationId xmlns:a16="http://schemas.microsoft.com/office/drawing/2014/main" id="{207EE360-AD84-4033-8D93-0F8D28B908BF}"/>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4859338" y="1674813"/>
            <a:ext cx="3517900" cy="50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830" name="图片 5" descr="46">
            <a:extLst>
              <a:ext uri="{FF2B5EF4-FFF2-40B4-BE49-F238E27FC236}">
                <a16:creationId xmlns:a16="http://schemas.microsoft.com/office/drawing/2014/main" id="{50F2CCC4-4D69-4191-B79E-4F306737F9B1}"/>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4284663" y="2387600"/>
            <a:ext cx="3217862"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77831" name="对象 6">
            <a:hlinkClick r:id="" action="ppaction://ole?verb=0"/>
            <a:extLst>
              <a:ext uri="{FF2B5EF4-FFF2-40B4-BE49-F238E27FC236}">
                <a16:creationId xmlns:a16="http://schemas.microsoft.com/office/drawing/2014/main" id="{EF968163-CC91-4998-B866-8D0CD90BC33C}"/>
              </a:ext>
            </a:extLst>
          </p:cNvPr>
          <p:cNvGraphicFramePr>
            <a:graphicFrameLocks noChangeAspect="1"/>
          </p:cNvGraphicFramePr>
          <p:nvPr/>
        </p:nvGraphicFramePr>
        <p:xfrm>
          <a:off x="2195513" y="3208338"/>
          <a:ext cx="1585912" cy="581025"/>
        </p:xfrm>
        <a:graphic>
          <a:graphicData uri="http://schemas.openxmlformats.org/presentationml/2006/ole">
            <mc:AlternateContent xmlns:mc="http://schemas.openxmlformats.org/markup-compatibility/2006">
              <mc:Choice xmlns:v="urn:schemas-microsoft-com:vml" Requires="v">
                <p:oleObj spid="_x0000_s77982" r:id="rId9" imgW="11410950" imgH="4171950" progId="Equation.KSEE3">
                  <p:embed/>
                </p:oleObj>
              </mc:Choice>
              <mc:Fallback>
                <p:oleObj r:id="rId9" imgW="11410950" imgH="4171950" progId="Equation.KSEE3">
                  <p:embed/>
                  <p:pic>
                    <p:nvPicPr>
                      <p:cNvPr id="0" name="对象 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195513" y="3208338"/>
                        <a:ext cx="1585912"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77832" name="图片 7" descr="47">
            <a:extLst>
              <a:ext uri="{FF2B5EF4-FFF2-40B4-BE49-F238E27FC236}">
                <a16:creationId xmlns:a16="http://schemas.microsoft.com/office/drawing/2014/main" id="{01EAE117-F3DC-40D7-B002-298EFB861888}"/>
              </a:ext>
            </a:extLst>
          </p:cNvPr>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1803400" y="3817938"/>
            <a:ext cx="4070350" cy="167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77833" name="对象 16">
            <a:hlinkClick r:id="" action="ppaction://ole?verb=0"/>
            <a:extLst>
              <a:ext uri="{FF2B5EF4-FFF2-40B4-BE49-F238E27FC236}">
                <a16:creationId xmlns:a16="http://schemas.microsoft.com/office/drawing/2014/main" id="{AD13E88F-5795-48A3-9CF8-F708778E56E1}"/>
              </a:ext>
            </a:extLst>
          </p:cNvPr>
          <p:cNvGraphicFramePr>
            <a:graphicFrameLocks noChangeAspect="1"/>
          </p:cNvGraphicFramePr>
          <p:nvPr/>
        </p:nvGraphicFramePr>
        <p:xfrm>
          <a:off x="2339975" y="5602288"/>
          <a:ext cx="2382838" cy="560387"/>
        </p:xfrm>
        <a:graphic>
          <a:graphicData uri="http://schemas.openxmlformats.org/presentationml/2006/ole">
            <mc:AlternateContent xmlns:mc="http://schemas.openxmlformats.org/markup-compatibility/2006">
              <mc:Choice xmlns:v="urn:schemas-microsoft-com:vml" Requires="v">
                <p:oleObj spid="_x0000_s77983" r:id="rId12" imgW="19526250" imgH="4610100" progId="Equation.KSEE3">
                  <p:embed/>
                </p:oleObj>
              </mc:Choice>
              <mc:Fallback>
                <p:oleObj r:id="rId12" imgW="19526250" imgH="4610100" progId="Equation.KSEE3">
                  <p:embed/>
                  <p:pic>
                    <p:nvPicPr>
                      <p:cNvPr id="0" name="对象 16"/>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339975" y="5602288"/>
                        <a:ext cx="2382838" cy="560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文本框 1">
            <a:extLst>
              <a:ext uri="{FF2B5EF4-FFF2-40B4-BE49-F238E27FC236}">
                <a16:creationId xmlns:a16="http://schemas.microsoft.com/office/drawing/2014/main" id="{5F9373DB-15B9-4E9C-A8C9-C6BD2DD4A760}"/>
              </a:ext>
            </a:extLst>
          </p:cNvPr>
          <p:cNvSpPr txBox="1"/>
          <p:nvPr/>
        </p:nvSpPr>
        <p:spPr>
          <a:xfrm>
            <a:off x="6307138" y="3403600"/>
            <a:ext cx="2663825" cy="2400300"/>
          </a:xfrm>
          <a:prstGeom prst="rect">
            <a:avLst/>
          </a:prstGeom>
          <a:solidFill>
            <a:schemeClr val="accent1">
              <a:lumMod val="20000"/>
              <a:lumOff val="80000"/>
            </a:schemeClr>
          </a:solidFill>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2"/>
                </a:solidFill>
                <a:latin typeface="微软雅黑" panose="020B0503020204020204" pitchFamily="34" charset="-122"/>
                <a:ea typeface="微软雅黑" panose="020B0503020204020204" pitchFamily="34" charset="-122"/>
              </a:defRPr>
            </a:lvl1pPr>
            <a:lvl2pPr marL="742950" indent="-285750">
              <a:spcBef>
                <a:spcPct val="20000"/>
              </a:spcBef>
              <a:buClr>
                <a:schemeClr val="folHlink"/>
              </a:buClr>
              <a:buSzPct val="60000"/>
              <a:buFont typeface="Wingdings" panose="05000000000000000000" pitchFamily="2" charset="2"/>
              <a:buChar char="n"/>
              <a:defRPr sz="2800">
                <a:solidFill>
                  <a:schemeClr val="tx2"/>
                </a:solidFill>
                <a:latin typeface="微软雅黑" panose="020B0503020204020204" pitchFamily="34" charset="-122"/>
                <a:ea typeface="微软雅黑" panose="020B0503020204020204" pitchFamily="34"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tx2"/>
                </a:solidFill>
                <a:latin typeface="微软雅黑" panose="020B0503020204020204" pitchFamily="34" charset="-122"/>
                <a:ea typeface="微软雅黑" panose="020B0503020204020204" pitchFamily="34" charset="-122"/>
              </a:defRPr>
            </a:lvl3pPr>
            <a:lvl4pPr marL="16002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4pPr>
            <a:lvl5pPr marL="20574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9pPr>
          </a:lstStyle>
          <a:p>
            <a:pPr algn="just">
              <a:lnSpc>
                <a:spcPct val="150000"/>
              </a:lnSpc>
              <a:spcBef>
                <a:spcPct val="0"/>
              </a:spcBef>
              <a:buClrTx/>
              <a:buSzTx/>
              <a:buFontTx/>
              <a:buNone/>
              <a:defRPr/>
            </a:pPr>
            <a:r>
              <a:rPr lang="en-US" altLang="zh-CN" sz="2000">
                <a:solidFill>
                  <a:schemeClr val="tx1"/>
                </a:solidFill>
              </a:rPr>
              <a:t>v</a:t>
            </a:r>
            <a:r>
              <a:rPr lang="zh-CN" altLang="en-US" sz="2000">
                <a:solidFill>
                  <a:schemeClr val="tx1"/>
                </a:solidFill>
              </a:rPr>
              <a:t>是最短路径变小的结点中最短路径最小的结点，所以</a:t>
            </a:r>
            <a:r>
              <a:rPr lang="en-US" altLang="zh-CN" sz="2000">
                <a:solidFill>
                  <a:schemeClr val="tx1"/>
                </a:solidFill>
              </a:rPr>
              <a:t>s</a:t>
            </a:r>
            <a:r>
              <a:rPr lang="zh-CN" altLang="en-US" sz="2000">
                <a:solidFill>
                  <a:schemeClr val="tx1"/>
                </a:solidFill>
              </a:rPr>
              <a:t>到</a:t>
            </a:r>
            <a:r>
              <a:rPr lang="en-US" altLang="zh-CN" sz="2000">
                <a:solidFill>
                  <a:schemeClr val="tx1"/>
                </a:solidFill>
              </a:rPr>
              <a:t>u</a:t>
            </a:r>
            <a:r>
              <a:rPr lang="zh-CN" altLang="en-US" sz="2000">
                <a:solidFill>
                  <a:schemeClr val="tx1"/>
                </a:solidFill>
              </a:rPr>
              <a:t>的最短路径不能变小，否则应选</a:t>
            </a:r>
            <a:r>
              <a:rPr lang="en-US" altLang="zh-CN" sz="2000">
                <a:solidFill>
                  <a:schemeClr val="tx1"/>
                </a:solidFill>
              </a:rPr>
              <a:t>u</a:t>
            </a:r>
            <a:r>
              <a:rPr lang="zh-CN" altLang="en-US" sz="2000">
                <a:solidFill>
                  <a:schemeClr val="tx1"/>
                </a:solidFill>
              </a:rPr>
              <a:t>而不是</a:t>
            </a:r>
            <a:r>
              <a:rPr lang="en-US" altLang="zh-CN" sz="2000">
                <a:solidFill>
                  <a:schemeClr val="tx1"/>
                </a:solidFill>
              </a:rPr>
              <a:t>v</a:t>
            </a:r>
            <a:r>
              <a:rPr lang="zh-CN" altLang="en-US" sz="2000">
                <a:solidFill>
                  <a:schemeClr val="tx1"/>
                </a:solidFill>
              </a:rPr>
              <a:t>了。</a:t>
            </a:r>
          </a:p>
        </p:txBody>
      </p:sp>
      <p:pic>
        <p:nvPicPr>
          <p:cNvPr id="77835" name="图片 4">
            <a:extLst>
              <a:ext uri="{FF2B5EF4-FFF2-40B4-BE49-F238E27FC236}">
                <a16:creationId xmlns:a16="http://schemas.microsoft.com/office/drawing/2014/main" id="{F9DE381F-7DBF-4E41-84B4-6A687A1CF448}"/>
              </a:ext>
            </a:extLst>
          </p:cNvPr>
          <p:cNvPicPr>
            <a:picLocks noChangeAspect="1"/>
          </p:cNvPicPr>
          <p:nvPr/>
        </p:nvPicPr>
        <p:blipFill>
          <a:blip r:embed="rId14">
            <a:extLst>
              <a:ext uri="{28A0092B-C50C-407E-A947-70E740481C1C}">
                <a14:useLocalDpi xmlns:a14="http://schemas.microsoft.com/office/drawing/2010/main" val="0"/>
              </a:ext>
            </a:extLst>
          </a:blip>
          <a:srcRect/>
          <a:stretch>
            <a:fillRect/>
          </a:stretch>
        </p:blipFill>
        <p:spPr bwMode="auto">
          <a:xfrm>
            <a:off x="5722938" y="404813"/>
            <a:ext cx="577850"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文本框 1">
            <a:extLst>
              <a:ext uri="{FF2B5EF4-FFF2-40B4-BE49-F238E27FC236}">
                <a16:creationId xmlns:a16="http://schemas.microsoft.com/office/drawing/2014/main" id="{35E83DFB-88CA-4111-8D11-865642D7A724}"/>
              </a:ext>
            </a:extLst>
          </p:cNvPr>
          <p:cNvSpPr txBox="1">
            <a:spLocks noChangeArrowheads="1"/>
          </p:cNvSpPr>
          <p:nvPr/>
        </p:nvSpPr>
        <p:spPr bwMode="auto">
          <a:xfrm>
            <a:off x="107950" y="452438"/>
            <a:ext cx="8928100" cy="60007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2"/>
                </a:solidFill>
                <a:latin typeface="微软雅黑" panose="020B0503020204020204" pitchFamily="34" charset="-122"/>
                <a:ea typeface="微软雅黑" panose="020B0503020204020204" pitchFamily="34" charset="-122"/>
              </a:defRPr>
            </a:lvl1pPr>
            <a:lvl2pPr marL="742950" indent="-285750">
              <a:spcBef>
                <a:spcPct val="20000"/>
              </a:spcBef>
              <a:buClr>
                <a:schemeClr val="folHlink"/>
              </a:buClr>
              <a:buSzPct val="60000"/>
              <a:buFont typeface="Wingdings" panose="05000000000000000000" pitchFamily="2" charset="2"/>
              <a:buChar char="n"/>
              <a:defRPr sz="2800">
                <a:solidFill>
                  <a:schemeClr val="tx2"/>
                </a:solidFill>
                <a:latin typeface="微软雅黑" panose="020B0503020204020204" pitchFamily="34" charset="-122"/>
                <a:ea typeface="微软雅黑" panose="020B0503020204020204" pitchFamily="34"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tx2"/>
                </a:solidFill>
                <a:latin typeface="微软雅黑" panose="020B0503020204020204" pitchFamily="34" charset="-122"/>
                <a:ea typeface="微软雅黑" panose="020B0503020204020204" pitchFamily="34" charset="-122"/>
              </a:defRPr>
            </a:lvl3pPr>
            <a:lvl4pPr marL="16002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4pPr>
            <a:lvl5pPr marL="20574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9pPr>
          </a:lstStyle>
          <a:p>
            <a:pPr>
              <a:lnSpc>
                <a:spcPct val="200000"/>
              </a:lnSpc>
              <a:spcBef>
                <a:spcPct val="0"/>
              </a:spcBef>
              <a:buClrTx/>
              <a:buSzTx/>
              <a:buFont typeface="Arial" panose="020B0604020202020204" pitchFamily="34" charset="0"/>
              <a:buNone/>
            </a:pPr>
            <a:r>
              <a:rPr lang="zh-CN" altLang="en-US" sz="2400">
                <a:solidFill>
                  <a:schemeClr val="tx1"/>
                </a:solidFill>
              </a:rPr>
              <a:t>由上可得：                 时，               。</a:t>
            </a:r>
            <a:endParaRPr lang="en-US" altLang="zh-CN" sz="2400">
              <a:solidFill>
                <a:schemeClr val="tx1"/>
              </a:solidFill>
            </a:endParaRPr>
          </a:p>
          <a:p>
            <a:pPr>
              <a:lnSpc>
                <a:spcPct val="200000"/>
              </a:lnSpc>
              <a:spcBef>
                <a:spcPct val="0"/>
              </a:spcBef>
              <a:buClrTx/>
              <a:buSzTx/>
              <a:buFont typeface="Wingdings" panose="05000000000000000000" pitchFamily="2" charset="2"/>
              <a:buNone/>
            </a:pPr>
            <a:r>
              <a:rPr lang="en-US" altLang="zh-CN" sz="2400">
                <a:solidFill>
                  <a:schemeClr val="tx1"/>
                </a:solidFill>
              </a:rPr>
              <a:t>(1)</a:t>
            </a:r>
            <a:r>
              <a:rPr lang="zh-CN" altLang="en-US" sz="2400">
                <a:solidFill>
                  <a:schemeClr val="tx1"/>
                </a:solidFill>
              </a:rPr>
              <a:t>                ：意味着相对流</a:t>
            </a:r>
            <a:r>
              <a:rPr lang="en-US" altLang="zh-CN" sz="2400" i="1">
                <a:solidFill>
                  <a:schemeClr val="tx1"/>
                </a:solidFill>
              </a:rPr>
              <a:t>f </a:t>
            </a:r>
            <a:r>
              <a:rPr lang="zh-CN" altLang="en-US" sz="2400">
                <a:solidFill>
                  <a:schemeClr val="tx1"/>
                </a:solidFill>
              </a:rPr>
              <a:t>，</a:t>
            </a:r>
            <a:r>
              <a:rPr lang="en-US" altLang="zh-CN" sz="2400">
                <a:solidFill>
                  <a:schemeClr val="tx1"/>
                </a:solidFill>
              </a:rPr>
              <a:t> </a:t>
            </a:r>
            <a:r>
              <a:rPr lang="en-US" altLang="zh-CN" sz="2400" i="1">
                <a:solidFill>
                  <a:schemeClr val="tx1"/>
                </a:solidFill>
              </a:rPr>
              <a:t>f </a:t>
            </a:r>
            <a:r>
              <a:rPr lang="en-US" altLang="zh-CN" sz="2400">
                <a:solidFill>
                  <a:schemeClr val="tx1"/>
                </a:solidFill>
              </a:rPr>
              <a:t>(u,v) = c(u,v) </a:t>
            </a:r>
            <a:r>
              <a:rPr lang="zh-CN" altLang="en-US" sz="2400">
                <a:solidFill>
                  <a:schemeClr val="tx1"/>
                </a:solidFill>
              </a:rPr>
              <a:t>，</a:t>
            </a:r>
            <a:r>
              <a:rPr lang="en-US" altLang="zh-CN" sz="2400">
                <a:solidFill>
                  <a:schemeClr val="tx1"/>
                </a:solidFill>
              </a:rPr>
              <a:t>c</a:t>
            </a:r>
            <a:r>
              <a:rPr lang="en-US" altLang="zh-CN" sz="2400" i="1" baseline="-25000">
                <a:solidFill>
                  <a:schemeClr val="tx1"/>
                </a:solidFill>
              </a:rPr>
              <a:t>f </a:t>
            </a:r>
            <a:r>
              <a:rPr lang="en-US" altLang="zh-CN" sz="2400">
                <a:solidFill>
                  <a:schemeClr val="tx1"/>
                </a:solidFill>
              </a:rPr>
              <a:t>(u,v)=0</a:t>
            </a:r>
            <a:r>
              <a:rPr lang="zh-CN" altLang="en-US" sz="2400">
                <a:solidFill>
                  <a:schemeClr val="tx1"/>
                </a:solidFill>
              </a:rPr>
              <a:t>，所以</a:t>
            </a:r>
            <a:r>
              <a:rPr lang="en-US" altLang="zh-CN" sz="2400">
                <a:solidFill>
                  <a:schemeClr val="tx1"/>
                </a:solidFill>
              </a:rPr>
              <a:t>(u,v)</a:t>
            </a:r>
            <a:r>
              <a:rPr lang="zh-CN" altLang="en-US" sz="2400">
                <a:solidFill>
                  <a:schemeClr val="tx1"/>
                </a:solidFill>
              </a:rPr>
              <a:t>不在残余网络 </a:t>
            </a:r>
            <a:r>
              <a:rPr lang="en-US" altLang="zh-CN" sz="2400">
                <a:solidFill>
                  <a:schemeClr val="tx1"/>
                </a:solidFill>
              </a:rPr>
              <a:t>G</a:t>
            </a:r>
            <a:r>
              <a:rPr lang="en-US" altLang="zh-CN" sz="2400" i="1" baseline="-25000">
                <a:solidFill>
                  <a:schemeClr val="tx1"/>
                </a:solidFill>
              </a:rPr>
              <a:t>f</a:t>
            </a:r>
            <a:r>
              <a:rPr lang="zh-CN" altLang="en-US" sz="2400">
                <a:solidFill>
                  <a:schemeClr val="tx1"/>
                </a:solidFill>
              </a:rPr>
              <a:t> 中；</a:t>
            </a:r>
            <a:endParaRPr lang="en-US" altLang="zh-CN" sz="2400">
              <a:solidFill>
                <a:schemeClr val="tx1"/>
              </a:solidFill>
            </a:endParaRPr>
          </a:p>
          <a:p>
            <a:pPr>
              <a:lnSpc>
                <a:spcPct val="200000"/>
              </a:lnSpc>
              <a:spcBef>
                <a:spcPct val="0"/>
              </a:spcBef>
              <a:buClrTx/>
              <a:buSzTx/>
              <a:buFont typeface="Wingdings" panose="05000000000000000000" pitchFamily="2" charset="2"/>
              <a:buNone/>
            </a:pPr>
            <a:r>
              <a:rPr lang="en-US" altLang="zh-CN" sz="2400">
                <a:solidFill>
                  <a:schemeClr val="tx1"/>
                </a:solidFill>
              </a:rPr>
              <a:t>(2)</a:t>
            </a:r>
            <a:r>
              <a:rPr lang="zh-CN" altLang="en-US" sz="2400">
                <a:solidFill>
                  <a:schemeClr val="tx1"/>
                </a:solidFill>
              </a:rPr>
              <a:t>                ：意味着相对流</a:t>
            </a:r>
            <a:r>
              <a:rPr lang="en-US" altLang="zh-CN" sz="2400" i="1">
                <a:solidFill>
                  <a:schemeClr val="tx1"/>
                </a:solidFill>
              </a:rPr>
              <a:t>f' </a:t>
            </a:r>
            <a:r>
              <a:rPr lang="zh-CN" altLang="en-US" sz="2400">
                <a:solidFill>
                  <a:schemeClr val="tx1"/>
                </a:solidFill>
              </a:rPr>
              <a:t>，</a:t>
            </a:r>
            <a:r>
              <a:rPr lang="en-US" altLang="zh-CN" sz="2400" i="1">
                <a:solidFill>
                  <a:schemeClr val="tx1"/>
                </a:solidFill>
              </a:rPr>
              <a:t>f' </a:t>
            </a:r>
            <a:r>
              <a:rPr lang="en-US" altLang="zh-CN" sz="2400">
                <a:solidFill>
                  <a:schemeClr val="tx1"/>
                </a:solidFill>
              </a:rPr>
              <a:t>(u,v) &lt; c(u,v)</a:t>
            </a:r>
            <a:r>
              <a:rPr lang="zh-CN" altLang="en-US" sz="2400">
                <a:solidFill>
                  <a:schemeClr val="tx1"/>
                </a:solidFill>
              </a:rPr>
              <a:t>，</a:t>
            </a:r>
            <a:r>
              <a:rPr lang="en-US" altLang="zh-CN" sz="2400">
                <a:solidFill>
                  <a:schemeClr val="tx1"/>
                </a:solidFill>
              </a:rPr>
              <a:t>c</a:t>
            </a:r>
            <a:r>
              <a:rPr lang="en-US" altLang="zh-CN" sz="2400" i="1" baseline="-25000">
                <a:solidFill>
                  <a:schemeClr val="tx1"/>
                </a:solidFill>
              </a:rPr>
              <a:t>f ' </a:t>
            </a:r>
            <a:r>
              <a:rPr lang="en-US" altLang="zh-CN" sz="2400">
                <a:solidFill>
                  <a:schemeClr val="tx1"/>
                </a:solidFill>
              </a:rPr>
              <a:t>(u,v)&gt;0</a:t>
            </a:r>
            <a:r>
              <a:rPr lang="zh-CN" altLang="en-US" sz="2400">
                <a:solidFill>
                  <a:schemeClr val="tx1"/>
                </a:solidFill>
              </a:rPr>
              <a:t>。也因此有：</a:t>
            </a:r>
            <a:r>
              <a:rPr lang="zh-CN" altLang="en-US" sz="2400" b="1">
                <a:solidFill>
                  <a:schemeClr val="tx1"/>
                </a:solidFill>
              </a:rPr>
              <a:t>由残存网络</a:t>
            </a:r>
            <a:r>
              <a:rPr lang="en-US" altLang="zh-CN" sz="2400" b="1">
                <a:solidFill>
                  <a:schemeClr val="tx1"/>
                </a:solidFill>
              </a:rPr>
              <a:t>G</a:t>
            </a:r>
            <a:r>
              <a:rPr lang="en-US" altLang="zh-CN" sz="2400" b="1" i="1" baseline="-25000">
                <a:solidFill>
                  <a:schemeClr val="tx1"/>
                </a:solidFill>
              </a:rPr>
              <a:t>f</a:t>
            </a:r>
            <a:r>
              <a:rPr lang="zh-CN" altLang="en-US" sz="2400" b="1">
                <a:solidFill>
                  <a:schemeClr val="tx1"/>
                </a:solidFill>
              </a:rPr>
              <a:t> 中计算得到的增广路径上边</a:t>
            </a:r>
            <a:r>
              <a:rPr lang="en-US" altLang="zh-CN" sz="2400" b="1">
                <a:solidFill>
                  <a:schemeClr val="tx1"/>
                </a:solidFill>
              </a:rPr>
              <a:t>(v,u)</a:t>
            </a:r>
            <a:r>
              <a:rPr lang="zh-CN" altLang="en-US" sz="2400" b="1">
                <a:solidFill>
                  <a:schemeClr val="tx1"/>
                </a:solidFill>
              </a:rPr>
              <a:t>上有流量，导致增量计算以后，边</a:t>
            </a:r>
            <a:r>
              <a:rPr lang="en-US" altLang="zh-CN" sz="2400" b="1">
                <a:solidFill>
                  <a:schemeClr val="tx1"/>
                </a:solidFill>
              </a:rPr>
              <a:t>(u,v)</a:t>
            </a:r>
            <a:r>
              <a:rPr lang="zh-CN" altLang="en-US" sz="2400" b="1">
                <a:solidFill>
                  <a:schemeClr val="tx1"/>
                </a:solidFill>
              </a:rPr>
              <a:t>上的流量因边</a:t>
            </a:r>
            <a:r>
              <a:rPr lang="en-US" altLang="zh-CN" sz="2400" b="1">
                <a:solidFill>
                  <a:schemeClr val="tx1"/>
                </a:solidFill>
              </a:rPr>
              <a:t>(v,u)</a:t>
            </a:r>
            <a:r>
              <a:rPr lang="zh-CN" altLang="en-US" sz="2400" b="1">
                <a:solidFill>
                  <a:schemeClr val="tx1"/>
                </a:solidFill>
              </a:rPr>
              <a:t>上流量的抵消而减少</a:t>
            </a:r>
            <a:r>
              <a:rPr lang="zh-CN" altLang="en-US" sz="2400">
                <a:solidFill>
                  <a:schemeClr val="tx1"/>
                </a:solidFill>
              </a:rPr>
              <a:t>，从而有</a:t>
            </a:r>
            <a:r>
              <a:rPr lang="en-US" altLang="zh-CN" sz="2400">
                <a:solidFill>
                  <a:schemeClr val="tx1"/>
                </a:solidFill>
              </a:rPr>
              <a:t>c</a:t>
            </a:r>
            <a:r>
              <a:rPr lang="en-US" altLang="zh-CN" sz="2400" i="1" baseline="-25000">
                <a:solidFill>
                  <a:schemeClr val="tx1"/>
                </a:solidFill>
              </a:rPr>
              <a:t>f'</a:t>
            </a:r>
            <a:r>
              <a:rPr lang="en-US" altLang="zh-CN" sz="2400" baseline="-25000">
                <a:solidFill>
                  <a:schemeClr val="tx1"/>
                </a:solidFill>
              </a:rPr>
              <a:t> </a:t>
            </a:r>
            <a:r>
              <a:rPr lang="en-US" altLang="zh-CN" sz="2400">
                <a:solidFill>
                  <a:schemeClr val="tx1"/>
                </a:solidFill>
              </a:rPr>
              <a:t>(u,v)= c(u,v)-</a:t>
            </a:r>
            <a:r>
              <a:rPr lang="en-US" altLang="zh-CN" sz="2400" i="1">
                <a:solidFill>
                  <a:schemeClr val="tx1"/>
                </a:solidFill>
              </a:rPr>
              <a:t>f' </a:t>
            </a:r>
            <a:r>
              <a:rPr lang="en-US" altLang="zh-CN" sz="2400">
                <a:solidFill>
                  <a:schemeClr val="tx1"/>
                </a:solidFill>
              </a:rPr>
              <a:t>(u,v)&gt;0</a:t>
            </a:r>
            <a:r>
              <a:rPr lang="zh-CN" altLang="en-US" sz="2400">
                <a:solidFill>
                  <a:schemeClr val="tx1"/>
                </a:solidFill>
              </a:rPr>
              <a:t>。  </a:t>
            </a:r>
            <a:endParaRPr lang="zh-CN" altLang="en-US" sz="2400" b="1">
              <a:solidFill>
                <a:srgbClr val="0000FF"/>
              </a:solidFill>
            </a:endParaRPr>
          </a:p>
        </p:txBody>
      </p:sp>
      <p:graphicFrame>
        <p:nvGraphicFramePr>
          <p:cNvPr id="78851" name="对象 6">
            <a:hlinkClick r:id="" action="ppaction://ole?verb=0"/>
            <a:extLst>
              <a:ext uri="{FF2B5EF4-FFF2-40B4-BE49-F238E27FC236}">
                <a16:creationId xmlns:a16="http://schemas.microsoft.com/office/drawing/2014/main" id="{821F01F5-F62B-4969-8C6A-35726A4EFAE7}"/>
              </a:ext>
            </a:extLst>
          </p:cNvPr>
          <p:cNvGraphicFramePr>
            <a:graphicFrameLocks noChangeAspect="1"/>
          </p:cNvGraphicFramePr>
          <p:nvPr/>
        </p:nvGraphicFramePr>
        <p:xfrm>
          <a:off x="614363" y="1387475"/>
          <a:ext cx="1431925" cy="520700"/>
        </p:xfrm>
        <a:graphic>
          <a:graphicData uri="http://schemas.openxmlformats.org/presentationml/2006/ole">
            <mc:AlternateContent xmlns:mc="http://schemas.openxmlformats.org/markup-compatibility/2006">
              <mc:Choice xmlns:v="urn:schemas-microsoft-com:vml" Requires="v">
                <p:oleObj spid="_x0000_s78999" r:id="rId3" imgW="11410950" imgH="4171950" progId="Equation.KSEE3">
                  <p:embed/>
                </p:oleObj>
              </mc:Choice>
              <mc:Fallback>
                <p:oleObj r:id="rId3" imgW="11410950" imgH="4171950" progId="Equation.KSEE3">
                  <p:embed/>
                  <p:pic>
                    <p:nvPicPr>
                      <p:cNvPr id="0" name="对象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4363" y="1387475"/>
                        <a:ext cx="1431925"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8852" name="对象 1">
            <a:hlinkClick r:id="" action="ppaction://ole?verb=0"/>
            <a:extLst>
              <a:ext uri="{FF2B5EF4-FFF2-40B4-BE49-F238E27FC236}">
                <a16:creationId xmlns:a16="http://schemas.microsoft.com/office/drawing/2014/main" id="{3C3DDFE3-2614-4FCA-BBDE-968A9A5E2527}"/>
              </a:ext>
            </a:extLst>
          </p:cNvPr>
          <p:cNvGraphicFramePr>
            <a:graphicFrameLocks noChangeAspect="1"/>
          </p:cNvGraphicFramePr>
          <p:nvPr/>
        </p:nvGraphicFramePr>
        <p:xfrm>
          <a:off x="600075" y="2898775"/>
          <a:ext cx="1446213" cy="504825"/>
        </p:xfrm>
        <a:graphic>
          <a:graphicData uri="http://schemas.openxmlformats.org/presentationml/2006/ole">
            <mc:AlternateContent xmlns:mc="http://schemas.openxmlformats.org/markup-compatibility/2006">
              <mc:Choice xmlns:v="urn:schemas-microsoft-com:vml" Requires="v">
                <p:oleObj spid="_x0000_s79000" r:id="rId5" imgW="11849100" imgH="4171950" progId="Equation.KSEE3">
                  <p:embed/>
                </p:oleObj>
              </mc:Choice>
              <mc:Fallback>
                <p:oleObj r:id="rId5" imgW="11849100" imgH="4171950" progId="Equation.KSEE3">
                  <p:embed/>
                  <p:pic>
                    <p:nvPicPr>
                      <p:cNvPr id="0" name="对象 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0075" y="2898775"/>
                        <a:ext cx="1446213"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8853" name="对象 6">
            <a:hlinkClick r:id="" action="ppaction://ole?verb=0"/>
            <a:extLst>
              <a:ext uri="{FF2B5EF4-FFF2-40B4-BE49-F238E27FC236}">
                <a16:creationId xmlns:a16="http://schemas.microsoft.com/office/drawing/2014/main" id="{DB89413D-217C-4B0B-BF66-1616606AF13E}"/>
              </a:ext>
            </a:extLst>
          </p:cNvPr>
          <p:cNvGraphicFramePr>
            <a:graphicFrameLocks noChangeAspect="1"/>
          </p:cNvGraphicFramePr>
          <p:nvPr/>
        </p:nvGraphicFramePr>
        <p:xfrm>
          <a:off x="3779838" y="712788"/>
          <a:ext cx="1431925" cy="522287"/>
        </p:xfrm>
        <a:graphic>
          <a:graphicData uri="http://schemas.openxmlformats.org/presentationml/2006/ole">
            <mc:AlternateContent xmlns:mc="http://schemas.openxmlformats.org/markup-compatibility/2006">
              <mc:Choice xmlns:v="urn:schemas-microsoft-com:vml" Requires="v">
                <p:oleObj spid="_x0000_s79001" r:id="rId7" imgW="11410950" imgH="4171950" progId="Equation.KSEE3">
                  <p:embed/>
                </p:oleObj>
              </mc:Choice>
              <mc:Fallback>
                <p:oleObj r:id="rId7" imgW="11410950" imgH="4171950" progId="Equation.KSEE3">
                  <p:embed/>
                  <p:pic>
                    <p:nvPicPr>
                      <p:cNvPr id="0" name="对象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79838" y="712788"/>
                        <a:ext cx="143192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8854" name="对象 1">
            <a:hlinkClick r:id="" action="ppaction://ole?verb=0"/>
            <a:extLst>
              <a:ext uri="{FF2B5EF4-FFF2-40B4-BE49-F238E27FC236}">
                <a16:creationId xmlns:a16="http://schemas.microsoft.com/office/drawing/2014/main" id="{FAB3638C-DACE-44A7-A5F9-5B1DD103CC12}"/>
              </a:ext>
            </a:extLst>
          </p:cNvPr>
          <p:cNvGraphicFramePr>
            <a:graphicFrameLocks noChangeAspect="1"/>
          </p:cNvGraphicFramePr>
          <p:nvPr/>
        </p:nvGraphicFramePr>
        <p:xfrm>
          <a:off x="1692275" y="720725"/>
          <a:ext cx="1446213" cy="506413"/>
        </p:xfrm>
        <a:graphic>
          <a:graphicData uri="http://schemas.openxmlformats.org/presentationml/2006/ole">
            <mc:AlternateContent xmlns:mc="http://schemas.openxmlformats.org/markup-compatibility/2006">
              <mc:Choice xmlns:v="urn:schemas-microsoft-com:vml" Requires="v">
                <p:oleObj spid="_x0000_s79002" r:id="rId8" imgW="11849100" imgH="4171950" progId="Equation.KSEE3">
                  <p:embed/>
                </p:oleObj>
              </mc:Choice>
              <mc:Fallback>
                <p:oleObj r:id="rId8" imgW="11849100" imgH="4171950" progId="Equation.KSEE3">
                  <p:embed/>
                  <p:pic>
                    <p:nvPicPr>
                      <p:cNvPr id="0" name="对象 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92275" y="720725"/>
                        <a:ext cx="1446213" cy="506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文本框 1">
            <a:extLst>
              <a:ext uri="{FF2B5EF4-FFF2-40B4-BE49-F238E27FC236}">
                <a16:creationId xmlns:a16="http://schemas.microsoft.com/office/drawing/2014/main" id="{AE9448DF-F2C8-4E70-BF8E-4482146DC568}"/>
              </a:ext>
            </a:extLst>
          </p:cNvPr>
          <p:cNvSpPr txBox="1">
            <a:spLocks noChangeArrowheads="1"/>
          </p:cNvSpPr>
          <p:nvPr/>
        </p:nvSpPr>
        <p:spPr bwMode="auto">
          <a:xfrm>
            <a:off x="107950" y="333375"/>
            <a:ext cx="8928100" cy="61849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2"/>
                </a:solidFill>
                <a:latin typeface="微软雅黑" panose="020B0503020204020204" pitchFamily="34" charset="-122"/>
                <a:ea typeface="微软雅黑" panose="020B0503020204020204" pitchFamily="34" charset="-122"/>
              </a:defRPr>
            </a:lvl1pPr>
            <a:lvl2pPr marL="742950" indent="-285750">
              <a:spcBef>
                <a:spcPct val="20000"/>
              </a:spcBef>
              <a:buClr>
                <a:schemeClr val="folHlink"/>
              </a:buClr>
              <a:buSzPct val="60000"/>
              <a:buFont typeface="Wingdings" panose="05000000000000000000" pitchFamily="2" charset="2"/>
              <a:buChar char="n"/>
              <a:defRPr sz="2800">
                <a:solidFill>
                  <a:schemeClr val="tx2"/>
                </a:solidFill>
                <a:latin typeface="微软雅黑" panose="020B0503020204020204" pitchFamily="34" charset="-122"/>
                <a:ea typeface="微软雅黑" panose="020B0503020204020204" pitchFamily="34"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tx2"/>
                </a:solidFill>
                <a:latin typeface="微软雅黑" panose="020B0503020204020204" pitchFamily="34" charset="-122"/>
                <a:ea typeface="微软雅黑" panose="020B0503020204020204" pitchFamily="34" charset="-122"/>
              </a:defRPr>
            </a:lvl3pPr>
            <a:lvl4pPr marL="16002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4pPr>
            <a:lvl5pPr marL="20574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9pPr>
          </a:lstStyle>
          <a:p>
            <a:pPr>
              <a:lnSpc>
                <a:spcPct val="150000"/>
              </a:lnSpc>
              <a:spcBef>
                <a:spcPct val="0"/>
              </a:spcBef>
              <a:buClrTx/>
              <a:buSzTx/>
              <a:buFont typeface="Arial" panose="020B0604020202020204" pitchFamily="34" charset="0"/>
              <a:buNone/>
            </a:pPr>
            <a:r>
              <a:rPr lang="zh-CN" altLang="en-US" sz="2400">
                <a:solidFill>
                  <a:schemeClr val="tx1"/>
                </a:solidFill>
              </a:rPr>
              <a:t>        这也意味着，</a:t>
            </a:r>
            <a:r>
              <a:rPr lang="en-US" altLang="zh-CN" sz="2400" b="1">
                <a:solidFill>
                  <a:schemeClr val="tx1"/>
                </a:solidFill>
              </a:rPr>
              <a:t>(v,u)</a:t>
            </a:r>
            <a:r>
              <a:rPr lang="zh-CN" altLang="en-US" sz="2400" b="1">
                <a:solidFill>
                  <a:schemeClr val="tx1"/>
                </a:solidFill>
              </a:rPr>
              <a:t>是相对于流</a:t>
            </a:r>
            <a:r>
              <a:rPr lang="en-US" altLang="zh-CN" sz="2400" b="1" i="1">
                <a:solidFill>
                  <a:schemeClr val="tx1"/>
                </a:solidFill>
              </a:rPr>
              <a:t>f </a:t>
            </a:r>
            <a:r>
              <a:rPr lang="zh-CN" altLang="en-US" sz="2400" b="1">
                <a:solidFill>
                  <a:schemeClr val="tx1"/>
                </a:solidFill>
              </a:rPr>
              <a:t>的</a:t>
            </a:r>
            <a:r>
              <a:rPr lang="zh-CN" altLang="en-US" sz="2400">
                <a:solidFill>
                  <a:schemeClr val="tx1"/>
                </a:solidFill>
              </a:rPr>
              <a:t>残存网络</a:t>
            </a:r>
            <a:r>
              <a:rPr lang="en-US" altLang="zh-CN" sz="2400">
                <a:solidFill>
                  <a:schemeClr val="tx1"/>
                </a:solidFill>
              </a:rPr>
              <a:t>G</a:t>
            </a:r>
            <a:r>
              <a:rPr lang="en-US" altLang="zh-CN" sz="2400" i="1" baseline="-25000">
                <a:solidFill>
                  <a:schemeClr val="tx1"/>
                </a:solidFill>
              </a:rPr>
              <a:t>f</a:t>
            </a:r>
            <a:r>
              <a:rPr lang="zh-CN" altLang="en-US" sz="2400">
                <a:solidFill>
                  <a:schemeClr val="tx1"/>
                </a:solidFill>
              </a:rPr>
              <a:t> 的</a:t>
            </a:r>
            <a:r>
              <a:rPr lang="zh-CN" altLang="en-US" sz="2400" b="1">
                <a:solidFill>
                  <a:schemeClr val="tx1"/>
                </a:solidFill>
              </a:rPr>
              <a:t>增广路径上的一条边，而</a:t>
            </a:r>
            <a:r>
              <a:rPr lang="en-US" altLang="zh-CN" sz="2400" b="1">
                <a:solidFill>
                  <a:schemeClr val="tx1"/>
                </a:solidFill>
              </a:rPr>
              <a:t>Edmonds-Karp</a:t>
            </a:r>
            <a:r>
              <a:rPr lang="zh-CN" altLang="en-US" sz="2400" b="1">
                <a:solidFill>
                  <a:schemeClr val="tx1"/>
                </a:solidFill>
              </a:rPr>
              <a:t>算法中，</a:t>
            </a:r>
            <a:r>
              <a:rPr lang="zh-CN" altLang="en-US" sz="2400">
                <a:solidFill>
                  <a:schemeClr val="tx1"/>
                </a:solidFill>
              </a:rPr>
              <a:t>增广路径是最短路径，所以这也意味着，</a:t>
            </a:r>
            <a:r>
              <a:rPr lang="en-US" altLang="zh-CN" sz="2400" b="1">
                <a:solidFill>
                  <a:schemeClr val="tx1"/>
                </a:solidFill>
              </a:rPr>
              <a:t>(v,u)</a:t>
            </a:r>
            <a:r>
              <a:rPr lang="zh-CN" altLang="en-US" sz="2400" b="1">
                <a:solidFill>
                  <a:schemeClr val="tx1"/>
                </a:solidFill>
              </a:rPr>
              <a:t>存在于</a:t>
            </a:r>
            <a:r>
              <a:rPr lang="zh-CN" altLang="en-US" sz="2400">
                <a:solidFill>
                  <a:schemeClr val="tx1"/>
                </a:solidFill>
              </a:rPr>
              <a:t>残存网络</a:t>
            </a:r>
            <a:r>
              <a:rPr lang="en-US" altLang="zh-CN" sz="2400">
                <a:solidFill>
                  <a:schemeClr val="tx1"/>
                </a:solidFill>
              </a:rPr>
              <a:t>G</a:t>
            </a:r>
            <a:r>
              <a:rPr lang="en-US" altLang="zh-CN" sz="2400" i="1" baseline="-25000">
                <a:solidFill>
                  <a:schemeClr val="tx1"/>
                </a:solidFill>
              </a:rPr>
              <a:t>f</a:t>
            </a:r>
            <a:r>
              <a:rPr lang="zh-CN" altLang="en-US" sz="2400">
                <a:solidFill>
                  <a:schemeClr val="tx1"/>
                </a:solidFill>
              </a:rPr>
              <a:t> 中</a:t>
            </a:r>
            <a:r>
              <a:rPr lang="en-US" altLang="zh-CN" sz="2400" b="1">
                <a:solidFill>
                  <a:schemeClr val="tx1"/>
                </a:solidFill>
              </a:rPr>
              <a:t>s</a:t>
            </a:r>
            <a:r>
              <a:rPr lang="zh-CN" altLang="en-US" sz="2400" b="1">
                <a:solidFill>
                  <a:schemeClr val="tx1"/>
                </a:solidFill>
              </a:rPr>
              <a:t>到</a:t>
            </a:r>
            <a:r>
              <a:rPr lang="en-US" altLang="zh-CN" sz="2400" b="1">
                <a:solidFill>
                  <a:schemeClr val="tx1"/>
                </a:solidFill>
              </a:rPr>
              <a:t>u</a:t>
            </a:r>
            <a:r>
              <a:rPr lang="zh-CN" altLang="en-US" sz="2400" b="1">
                <a:solidFill>
                  <a:schemeClr val="tx1"/>
                </a:solidFill>
              </a:rPr>
              <a:t>的最短路径上，而且是</a:t>
            </a:r>
            <a:r>
              <a:rPr lang="zh-CN" altLang="en-US" sz="2400">
                <a:solidFill>
                  <a:schemeClr val="tx1"/>
                </a:solidFill>
              </a:rPr>
              <a:t>从源结点</a:t>
            </a:r>
            <a:r>
              <a:rPr lang="en-US" altLang="zh-CN" sz="2400">
                <a:solidFill>
                  <a:schemeClr val="tx1"/>
                </a:solidFill>
              </a:rPr>
              <a:t>s</a:t>
            </a:r>
            <a:r>
              <a:rPr lang="zh-CN" altLang="en-US" sz="2400">
                <a:solidFill>
                  <a:schemeClr val="tx1"/>
                </a:solidFill>
              </a:rPr>
              <a:t>到结点</a:t>
            </a:r>
            <a:r>
              <a:rPr lang="en-US" altLang="zh-CN" sz="2400">
                <a:solidFill>
                  <a:schemeClr val="tx1"/>
                </a:solidFill>
              </a:rPr>
              <a:t>u</a:t>
            </a:r>
            <a:r>
              <a:rPr lang="zh-CN" altLang="en-US" sz="2400">
                <a:solidFill>
                  <a:schemeClr val="tx1"/>
                </a:solidFill>
              </a:rPr>
              <a:t>的最短路径上的最后一条边。因此有</a:t>
            </a:r>
            <a:endParaRPr lang="en-US" altLang="zh-CN" sz="2400">
              <a:solidFill>
                <a:schemeClr val="tx1"/>
              </a:solidFill>
            </a:endParaRPr>
          </a:p>
          <a:p>
            <a:pPr>
              <a:lnSpc>
                <a:spcPct val="150000"/>
              </a:lnSpc>
              <a:spcBef>
                <a:spcPct val="0"/>
              </a:spcBef>
              <a:buClrTx/>
              <a:buSzTx/>
              <a:buFont typeface="Arial" panose="020B0604020202020204" pitchFamily="34" charset="0"/>
              <a:buNone/>
            </a:pPr>
            <a:endParaRPr lang="en-US" altLang="zh-CN" sz="2400">
              <a:solidFill>
                <a:schemeClr val="tx1"/>
              </a:solidFill>
            </a:endParaRPr>
          </a:p>
          <a:p>
            <a:pPr>
              <a:lnSpc>
                <a:spcPct val="150000"/>
              </a:lnSpc>
              <a:spcBef>
                <a:spcPct val="0"/>
              </a:spcBef>
              <a:buClrTx/>
              <a:buSzTx/>
              <a:buFont typeface="Arial" panose="020B0604020202020204" pitchFamily="34" charset="0"/>
              <a:buNone/>
            </a:pPr>
            <a:endParaRPr lang="en-US" altLang="zh-CN" sz="2400">
              <a:solidFill>
                <a:schemeClr val="tx1"/>
              </a:solidFill>
            </a:endParaRPr>
          </a:p>
          <a:p>
            <a:pPr>
              <a:lnSpc>
                <a:spcPct val="150000"/>
              </a:lnSpc>
              <a:spcBef>
                <a:spcPct val="0"/>
              </a:spcBef>
              <a:buClrTx/>
              <a:buSzTx/>
              <a:buFont typeface="Arial" panose="020B0604020202020204" pitchFamily="34" charset="0"/>
              <a:buNone/>
            </a:pPr>
            <a:endParaRPr lang="en-US" altLang="zh-CN" sz="2400">
              <a:solidFill>
                <a:schemeClr val="tx1"/>
              </a:solidFill>
            </a:endParaRPr>
          </a:p>
          <a:p>
            <a:pPr>
              <a:lnSpc>
                <a:spcPct val="150000"/>
              </a:lnSpc>
              <a:spcBef>
                <a:spcPct val="0"/>
              </a:spcBef>
              <a:buClrTx/>
              <a:buSzTx/>
              <a:buFont typeface="Arial" panose="020B0604020202020204" pitchFamily="34" charset="0"/>
              <a:buNone/>
            </a:pPr>
            <a:endParaRPr lang="zh-CN" altLang="en-US" sz="2400">
              <a:solidFill>
                <a:schemeClr val="tx1"/>
              </a:solidFill>
            </a:endParaRPr>
          </a:p>
          <a:p>
            <a:pPr>
              <a:lnSpc>
                <a:spcPct val="150000"/>
              </a:lnSpc>
              <a:spcBef>
                <a:spcPct val="0"/>
              </a:spcBef>
              <a:buClrTx/>
              <a:buSzTx/>
              <a:buFont typeface="Arial" panose="020B0604020202020204" pitchFamily="34" charset="0"/>
              <a:buNone/>
            </a:pPr>
            <a:r>
              <a:rPr lang="zh-CN" altLang="en-US" sz="2400">
                <a:solidFill>
                  <a:schemeClr val="tx1"/>
                </a:solidFill>
              </a:rPr>
              <a:t>       所以</a:t>
            </a:r>
            <a:r>
              <a:rPr lang="en-US" altLang="zh-CN" sz="2400">
                <a:solidFill>
                  <a:schemeClr val="tx1"/>
                </a:solidFill>
              </a:rPr>
              <a:t>s</a:t>
            </a:r>
            <a:r>
              <a:rPr lang="zh-CN" altLang="en-US" sz="2400">
                <a:solidFill>
                  <a:schemeClr val="tx1"/>
                </a:solidFill>
              </a:rPr>
              <a:t>到</a:t>
            </a:r>
            <a:r>
              <a:rPr lang="en-US" altLang="zh-CN" sz="2400">
                <a:solidFill>
                  <a:schemeClr val="tx1"/>
                </a:solidFill>
              </a:rPr>
              <a:t>v</a:t>
            </a:r>
            <a:r>
              <a:rPr lang="zh-CN" altLang="en-US" sz="2400">
                <a:solidFill>
                  <a:schemeClr val="tx1"/>
                </a:solidFill>
              </a:rPr>
              <a:t>的最短路径并没有减小，与假设                            相矛盾。</a:t>
            </a:r>
            <a:r>
              <a:rPr lang="zh-CN" altLang="en-US" sz="2400" b="1">
                <a:solidFill>
                  <a:srgbClr val="0000FF"/>
                </a:solidFill>
              </a:rPr>
              <a:t>所以流量递增操作导致从源结点</a:t>
            </a:r>
            <a:r>
              <a:rPr lang="en-US" altLang="zh-CN" sz="2400" b="1">
                <a:solidFill>
                  <a:srgbClr val="0000FF"/>
                </a:solidFill>
              </a:rPr>
              <a:t>s</a:t>
            </a:r>
            <a:r>
              <a:rPr lang="zh-CN" altLang="en-US" sz="2400" b="1">
                <a:solidFill>
                  <a:srgbClr val="0000FF"/>
                </a:solidFill>
              </a:rPr>
              <a:t>到</a:t>
            </a:r>
            <a:r>
              <a:rPr lang="en-US" altLang="zh-CN" sz="2400" b="1">
                <a:solidFill>
                  <a:srgbClr val="0000FF"/>
                </a:solidFill>
              </a:rPr>
              <a:t>v</a:t>
            </a:r>
            <a:r>
              <a:rPr lang="zh-CN" altLang="en-US" sz="2400" b="1">
                <a:solidFill>
                  <a:srgbClr val="0000FF"/>
                </a:solidFill>
              </a:rPr>
              <a:t>的路径距离减小不成立。</a:t>
            </a:r>
          </a:p>
        </p:txBody>
      </p:sp>
      <p:pic>
        <p:nvPicPr>
          <p:cNvPr id="79875" name="图片 3" descr="48">
            <a:extLst>
              <a:ext uri="{FF2B5EF4-FFF2-40B4-BE49-F238E27FC236}">
                <a16:creationId xmlns:a16="http://schemas.microsoft.com/office/drawing/2014/main" id="{AF382211-EFC1-4F81-9050-EC7897A3E4C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68413" y="2819400"/>
            <a:ext cx="4303712" cy="178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79876" name="对象 16">
            <a:hlinkClick r:id="" action="ppaction://ole?verb=0"/>
            <a:extLst>
              <a:ext uri="{FF2B5EF4-FFF2-40B4-BE49-F238E27FC236}">
                <a16:creationId xmlns:a16="http://schemas.microsoft.com/office/drawing/2014/main" id="{DA056005-86DC-45A6-B030-9F8164000BFD}"/>
              </a:ext>
            </a:extLst>
          </p:cNvPr>
          <p:cNvGraphicFramePr>
            <a:graphicFrameLocks noChangeAspect="1"/>
          </p:cNvGraphicFramePr>
          <p:nvPr/>
        </p:nvGraphicFramePr>
        <p:xfrm>
          <a:off x="6391275" y="4799013"/>
          <a:ext cx="2486025" cy="584200"/>
        </p:xfrm>
        <a:graphic>
          <a:graphicData uri="http://schemas.openxmlformats.org/presentationml/2006/ole">
            <mc:AlternateContent xmlns:mc="http://schemas.openxmlformats.org/markup-compatibility/2006">
              <mc:Choice xmlns:v="urn:schemas-microsoft-com:vml" Requires="v">
                <p:oleObj spid="_x0000_s79915" r:id="rId4" imgW="19526250" imgH="4610100" progId="Equation.KSEE3">
                  <p:embed/>
                </p:oleObj>
              </mc:Choice>
              <mc:Fallback>
                <p:oleObj r:id="rId4" imgW="19526250" imgH="4610100" progId="Equation.KSEE3">
                  <p:embed/>
                  <p:pic>
                    <p:nvPicPr>
                      <p:cNvPr id="0" name="对象 1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91275" y="4799013"/>
                        <a:ext cx="248602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79877" name="图片 5" descr="46">
            <a:extLst>
              <a:ext uri="{FF2B5EF4-FFF2-40B4-BE49-F238E27FC236}">
                <a16:creationId xmlns:a16="http://schemas.microsoft.com/office/drawing/2014/main" id="{BB10161E-8047-4231-B574-7F334B370CFD}"/>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6253163" y="3448050"/>
            <a:ext cx="2119312"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9878" name="图片 4" descr="45">
            <a:extLst>
              <a:ext uri="{FF2B5EF4-FFF2-40B4-BE49-F238E27FC236}">
                <a16:creationId xmlns:a16="http://schemas.microsoft.com/office/drawing/2014/main" id="{A6AEF347-0C30-46A3-8B06-DE09FF51FA01}"/>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269038" y="3951288"/>
            <a:ext cx="2679700" cy="385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文本框 1">
            <a:extLst>
              <a:ext uri="{FF2B5EF4-FFF2-40B4-BE49-F238E27FC236}">
                <a16:creationId xmlns:a16="http://schemas.microsoft.com/office/drawing/2014/main" id="{3EFD4EA6-A5DD-40C8-B001-AE494B64A9DD}"/>
              </a:ext>
            </a:extLst>
          </p:cNvPr>
          <p:cNvSpPr txBox="1">
            <a:spLocks noChangeArrowheads="1"/>
          </p:cNvSpPr>
          <p:nvPr/>
        </p:nvSpPr>
        <p:spPr bwMode="auto">
          <a:xfrm>
            <a:off x="131763" y="1919288"/>
            <a:ext cx="8893175" cy="391636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254125" indent="-1254125">
              <a:spcBef>
                <a:spcPct val="20000"/>
              </a:spcBef>
              <a:buClr>
                <a:schemeClr val="folHlink"/>
              </a:buClr>
              <a:buSzPct val="60000"/>
              <a:buFont typeface="Wingdings" panose="05000000000000000000" pitchFamily="2" charset="2"/>
              <a:buChar char="n"/>
              <a:defRPr sz="3200">
                <a:solidFill>
                  <a:schemeClr val="tx2"/>
                </a:solidFill>
                <a:latin typeface="微软雅黑" panose="020B0503020204020204" pitchFamily="34" charset="-122"/>
                <a:ea typeface="微软雅黑" panose="020B0503020204020204" pitchFamily="34" charset="-122"/>
              </a:defRPr>
            </a:lvl1pPr>
            <a:lvl2pPr marL="1881188" indent="-361950">
              <a:spcBef>
                <a:spcPct val="20000"/>
              </a:spcBef>
              <a:buClr>
                <a:schemeClr val="folHlink"/>
              </a:buClr>
              <a:buSzPct val="60000"/>
              <a:buFont typeface="Wingdings" panose="05000000000000000000" pitchFamily="2" charset="2"/>
              <a:buChar char="n"/>
              <a:defRPr sz="2800">
                <a:solidFill>
                  <a:schemeClr val="tx2"/>
                </a:solidFill>
                <a:latin typeface="微软雅黑" panose="020B0503020204020204" pitchFamily="34" charset="-122"/>
                <a:ea typeface="微软雅黑" panose="020B0503020204020204" pitchFamily="34"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tx2"/>
                </a:solidFill>
                <a:latin typeface="微软雅黑" panose="020B0503020204020204" pitchFamily="34" charset="-122"/>
                <a:ea typeface="微软雅黑" panose="020B0503020204020204" pitchFamily="34" charset="-122"/>
              </a:defRPr>
            </a:lvl3pPr>
            <a:lvl4pPr marL="16002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4pPr>
            <a:lvl5pPr marL="20574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9pPr>
          </a:lstStyle>
          <a:p>
            <a:pPr>
              <a:lnSpc>
                <a:spcPct val="150000"/>
              </a:lnSpc>
              <a:spcBef>
                <a:spcPct val="0"/>
              </a:spcBef>
              <a:buClrTx/>
              <a:buSzTx/>
              <a:buFont typeface="Arial" panose="020B0604020202020204" pitchFamily="34" charset="0"/>
              <a:buNone/>
            </a:pPr>
            <a:r>
              <a:rPr lang="zh-CN" altLang="en-US" sz="2000" b="1">
                <a:solidFill>
                  <a:srgbClr val="FF0000"/>
                </a:solidFill>
              </a:rPr>
              <a:t>关键边</a:t>
            </a:r>
            <a:r>
              <a:rPr lang="zh-CN" altLang="en-US" sz="2000">
                <a:solidFill>
                  <a:srgbClr val="FF0000"/>
                </a:solidFill>
              </a:rPr>
              <a:t>：</a:t>
            </a:r>
            <a:r>
              <a:rPr lang="zh-CN" altLang="en-US" sz="2000">
                <a:solidFill>
                  <a:schemeClr val="tx1"/>
                </a:solidFill>
              </a:rPr>
              <a:t>在残存网络</a:t>
            </a:r>
            <a:r>
              <a:rPr lang="en-US" altLang="zh-CN" sz="2000">
                <a:solidFill>
                  <a:schemeClr val="tx1"/>
                </a:solidFill>
              </a:rPr>
              <a:t>G</a:t>
            </a:r>
            <a:r>
              <a:rPr lang="en-US" altLang="zh-CN" sz="2000" i="1" baseline="-25000">
                <a:solidFill>
                  <a:schemeClr val="tx1"/>
                </a:solidFill>
              </a:rPr>
              <a:t>f</a:t>
            </a:r>
            <a:r>
              <a:rPr lang="zh-CN" altLang="en-US" sz="2000">
                <a:solidFill>
                  <a:schemeClr val="tx1"/>
                </a:solidFill>
              </a:rPr>
              <a:t> 中，如果一条路径</a:t>
            </a:r>
            <a:r>
              <a:rPr lang="en-US" altLang="zh-CN" sz="2000">
                <a:solidFill>
                  <a:schemeClr val="tx1"/>
                </a:solidFill>
              </a:rPr>
              <a:t>p</a:t>
            </a:r>
            <a:r>
              <a:rPr lang="zh-CN" altLang="en-US" sz="2000">
                <a:solidFill>
                  <a:schemeClr val="tx1"/>
                </a:solidFill>
              </a:rPr>
              <a:t>的残存容量是该条路径上边（</a:t>
            </a:r>
            <a:r>
              <a:rPr lang="en-US" altLang="zh-CN" sz="2000">
                <a:solidFill>
                  <a:schemeClr val="tx1"/>
                </a:solidFill>
              </a:rPr>
              <a:t>u,v</a:t>
            </a:r>
            <a:r>
              <a:rPr lang="zh-CN" altLang="en-US" sz="2000">
                <a:solidFill>
                  <a:schemeClr val="tx1"/>
                </a:solidFill>
              </a:rPr>
              <a:t>）的残存容量，即                           ，那么</a:t>
            </a:r>
            <a:r>
              <a:rPr lang="en-US" altLang="zh-CN" sz="2000">
                <a:solidFill>
                  <a:schemeClr val="tx1"/>
                </a:solidFill>
              </a:rPr>
              <a:t>(u,v)</a:t>
            </a:r>
            <a:r>
              <a:rPr lang="zh-CN" altLang="en-US" sz="2000">
                <a:solidFill>
                  <a:schemeClr val="tx1"/>
                </a:solidFill>
              </a:rPr>
              <a:t>称为增广路径</a:t>
            </a:r>
            <a:r>
              <a:rPr lang="en-US" altLang="zh-CN" sz="2000">
                <a:solidFill>
                  <a:schemeClr val="tx1"/>
                </a:solidFill>
              </a:rPr>
              <a:t>p</a:t>
            </a:r>
            <a:r>
              <a:rPr lang="zh-CN" altLang="en-US" sz="2000">
                <a:solidFill>
                  <a:schemeClr val="tx1"/>
                </a:solidFill>
              </a:rPr>
              <a:t>上的关键边。</a:t>
            </a:r>
            <a:endParaRPr lang="en-US" altLang="zh-CN" sz="2000">
              <a:solidFill>
                <a:schemeClr val="tx1"/>
              </a:solidFill>
            </a:endParaRPr>
          </a:p>
          <a:p>
            <a:pPr lvl="1">
              <a:lnSpc>
                <a:spcPct val="150000"/>
              </a:lnSpc>
              <a:spcBef>
                <a:spcPct val="0"/>
              </a:spcBef>
              <a:buClrTx/>
              <a:buSzTx/>
              <a:buFont typeface="Wingdings" panose="05000000000000000000" pitchFamily="2" charset="2"/>
              <a:buChar char="Ø"/>
            </a:pPr>
            <a:r>
              <a:rPr lang="zh-CN" altLang="en-US" sz="1400">
                <a:solidFill>
                  <a:schemeClr val="tx1"/>
                </a:solidFill>
              </a:rPr>
              <a:t>任何一条增广路径上至少存在一条关键边；</a:t>
            </a:r>
            <a:endParaRPr lang="en-US" altLang="zh-CN" sz="1400">
              <a:solidFill>
                <a:schemeClr val="tx1"/>
              </a:solidFill>
            </a:endParaRPr>
          </a:p>
          <a:p>
            <a:pPr lvl="1">
              <a:lnSpc>
                <a:spcPct val="150000"/>
              </a:lnSpc>
              <a:spcBef>
                <a:spcPct val="0"/>
              </a:spcBef>
              <a:buClrTx/>
              <a:buSzTx/>
              <a:buFont typeface="Wingdings" panose="05000000000000000000" pitchFamily="2" charset="2"/>
              <a:buChar char="Ø"/>
            </a:pPr>
            <a:r>
              <a:rPr lang="zh-CN" altLang="en-US" sz="1400">
                <a:solidFill>
                  <a:schemeClr val="tx1"/>
                </a:solidFill>
              </a:rPr>
              <a:t>增流后，当前增广路径上的关键边将从残存网络中消失。</a:t>
            </a:r>
          </a:p>
          <a:p>
            <a:pPr>
              <a:lnSpc>
                <a:spcPct val="150000"/>
              </a:lnSpc>
              <a:spcBef>
                <a:spcPct val="0"/>
              </a:spcBef>
              <a:buClrTx/>
              <a:buSzTx/>
              <a:buFont typeface="Wingdings" panose="05000000000000000000" pitchFamily="2" charset="2"/>
              <a:buChar char="u"/>
            </a:pPr>
            <a:r>
              <a:rPr lang="zh-CN" altLang="en-US" sz="2000">
                <a:solidFill>
                  <a:schemeClr val="tx1"/>
                </a:solidFill>
              </a:rPr>
              <a:t>由前一引理已知：</a:t>
            </a:r>
            <a:r>
              <a:rPr lang="en-US" altLang="zh-CN" sz="2000">
                <a:solidFill>
                  <a:schemeClr val="tx1"/>
                </a:solidFill>
              </a:rPr>
              <a:t> </a:t>
            </a:r>
            <a:r>
              <a:rPr lang="en-US" altLang="zh-CN" sz="2000" b="1">
                <a:solidFill>
                  <a:schemeClr val="tx1"/>
                </a:solidFill>
              </a:rPr>
              <a:t>Edmonds-Karp</a:t>
            </a:r>
            <a:r>
              <a:rPr lang="zh-CN" altLang="en-US" sz="2000" b="1">
                <a:solidFill>
                  <a:schemeClr val="tx1"/>
                </a:solidFill>
              </a:rPr>
              <a:t>算法中，当流值增加的时候，从</a:t>
            </a:r>
            <a:r>
              <a:rPr lang="en-US" altLang="zh-CN" sz="2000" b="1">
                <a:solidFill>
                  <a:schemeClr val="tx1"/>
                </a:solidFill>
              </a:rPr>
              <a:t>s</a:t>
            </a:r>
            <a:r>
              <a:rPr lang="zh-CN" altLang="en-US" sz="2000" b="1">
                <a:solidFill>
                  <a:schemeClr val="tx1"/>
                </a:solidFill>
              </a:rPr>
              <a:t>到每个结点的距离会增加。</a:t>
            </a:r>
            <a:endParaRPr lang="en-US" altLang="zh-CN" sz="2000" b="1">
              <a:solidFill>
                <a:schemeClr val="tx1"/>
              </a:solidFill>
            </a:endParaRPr>
          </a:p>
          <a:p>
            <a:pPr>
              <a:lnSpc>
                <a:spcPct val="150000"/>
              </a:lnSpc>
              <a:spcBef>
                <a:spcPct val="0"/>
              </a:spcBef>
              <a:buClrTx/>
              <a:buSzTx/>
              <a:buFont typeface="Wingdings" panose="05000000000000000000" pitchFamily="2" charset="2"/>
              <a:buChar char="u"/>
            </a:pPr>
            <a:r>
              <a:rPr lang="zh-CN" altLang="en-US" sz="2000">
                <a:solidFill>
                  <a:schemeClr val="tx1"/>
                </a:solidFill>
              </a:rPr>
              <a:t>下面利用这个性质证明：</a:t>
            </a:r>
            <a:r>
              <a:rPr lang="zh-CN" altLang="en-US" sz="2000" b="1">
                <a:solidFill>
                  <a:srgbClr val="0000FF"/>
                </a:solidFill>
              </a:rPr>
              <a:t>每条边（</a:t>
            </a:r>
            <a:r>
              <a:rPr lang="en-US" altLang="zh-CN" sz="2000" b="1">
                <a:solidFill>
                  <a:srgbClr val="0000FF"/>
                </a:solidFill>
              </a:rPr>
              <a:t>u,v</a:t>
            </a:r>
            <a:r>
              <a:rPr lang="zh-CN" altLang="en-US" sz="2000" b="1">
                <a:solidFill>
                  <a:srgbClr val="0000FF"/>
                </a:solidFill>
              </a:rPr>
              <a:t>）成为关键边之后，再下一次成为关键边之时，</a:t>
            </a:r>
            <a:r>
              <a:rPr lang="en-US" altLang="zh-CN" sz="2000" b="1">
                <a:solidFill>
                  <a:srgbClr val="0000FF"/>
                </a:solidFill>
              </a:rPr>
              <a:t>s</a:t>
            </a:r>
            <a:r>
              <a:rPr lang="zh-CN" altLang="en-US" sz="2000" b="1">
                <a:solidFill>
                  <a:srgbClr val="0000FF"/>
                </a:solidFill>
              </a:rPr>
              <a:t>到</a:t>
            </a:r>
            <a:r>
              <a:rPr lang="en-US" altLang="zh-CN" sz="2000" b="1">
                <a:solidFill>
                  <a:srgbClr val="0000FF"/>
                </a:solidFill>
              </a:rPr>
              <a:t>u</a:t>
            </a:r>
            <a:r>
              <a:rPr lang="zh-CN" altLang="en-US" sz="2000" b="1">
                <a:solidFill>
                  <a:srgbClr val="0000FF"/>
                </a:solidFill>
              </a:rPr>
              <a:t>的最短距离会增加</a:t>
            </a:r>
            <a:r>
              <a:rPr lang="en-US" altLang="zh-CN" sz="2000" b="1">
                <a:solidFill>
                  <a:srgbClr val="0000FF"/>
                </a:solidFill>
              </a:rPr>
              <a:t>2</a:t>
            </a:r>
            <a:r>
              <a:rPr lang="zh-CN" altLang="en-US" sz="2000" b="1">
                <a:solidFill>
                  <a:srgbClr val="0000FF"/>
                </a:solidFill>
              </a:rPr>
              <a:t>。</a:t>
            </a:r>
          </a:p>
        </p:txBody>
      </p:sp>
      <p:sp>
        <p:nvSpPr>
          <p:cNvPr id="80899" name="文本框 1">
            <a:extLst>
              <a:ext uri="{FF2B5EF4-FFF2-40B4-BE49-F238E27FC236}">
                <a16:creationId xmlns:a16="http://schemas.microsoft.com/office/drawing/2014/main" id="{CD8A8F5D-859B-4777-B182-C13DB3C3000D}"/>
              </a:ext>
            </a:extLst>
          </p:cNvPr>
          <p:cNvSpPr txBox="1">
            <a:spLocks noChangeArrowheads="1"/>
          </p:cNvSpPr>
          <p:nvPr/>
        </p:nvSpPr>
        <p:spPr bwMode="auto">
          <a:xfrm>
            <a:off x="107950" y="114300"/>
            <a:ext cx="8640763" cy="17541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169988" indent="-1169988">
              <a:spcBef>
                <a:spcPct val="20000"/>
              </a:spcBef>
              <a:buClr>
                <a:schemeClr val="folHlink"/>
              </a:buClr>
              <a:buSzPct val="60000"/>
              <a:buFont typeface="Wingdings" panose="05000000000000000000" pitchFamily="2" charset="2"/>
              <a:buChar char="n"/>
              <a:defRPr sz="3200">
                <a:solidFill>
                  <a:schemeClr val="tx2"/>
                </a:solidFill>
                <a:latin typeface="微软雅黑" panose="020B0503020204020204" pitchFamily="34" charset="-122"/>
                <a:ea typeface="微软雅黑" panose="020B0503020204020204" pitchFamily="34" charset="-122"/>
              </a:defRPr>
            </a:lvl1pPr>
            <a:lvl2pPr marL="742950" indent="-285750">
              <a:spcBef>
                <a:spcPct val="20000"/>
              </a:spcBef>
              <a:buClr>
                <a:schemeClr val="folHlink"/>
              </a:buClr>
              <a:buSzPct val="60000"/>
              <a:buFont typeface="Wingdings" panose="05000000000000000000" pitchFamily="2" charset="2"/>
              <a:buChar char="n"/>
              <a:defRPr sz="2800">
                <a:solidFill>
                  <a:schemeClr val="tx2"/>
                </a:solidFill>
                <a:latin typeface="微软雅黑" panose="020B0503020204020204" pitchFamily="34" charset="-122"/>
                <a:ea typeface="微软雅黑" panose="020B0503020204020204" pitchFamily="34"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tx2"/>
                </a:solidFill>
                <a:latin typeface="微软雅黑" panose="020B0503020204020204" pitchFamily="34" charset="-122"/>
                <a:ea typeface="微软雅黑" panose="020B0503020204020204" pitchFamily="34" charset="-122"/>
              </a:defRPr>
            </a:lvl3pPr>
            <a:lvl4pPr marL="16002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4pPr>
            <a:lvl5pPr marL="20574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9pPr>
          </a:lstStyle>
          <a:p>
            <a:pPr algn="just">
              <a:lnSpc>
                <a:spcPct val="150000"/>
              </a:lnSpc>
              <a:spcBef>
                <a:spcPct val="0"/>
              </a:spcBef>
              <a:buClrTx/>
              <a:buSzTx/>
              <a:buFont typeface="Arial" panose="020B0604020202020204" pitchFamily="34" charset="0"/>
              <a:buNone/>
            </a:pPr>
            <a:r>
              <a:rPr lang="en-US" altLang="zh-CN" sz="2400" b="1">
                <a:solidFill>
                  <a:schemeClr val="tx1"/>
                </a:solidFill>
              </a:rPr>
              <a:t> </a:t>
            </a:r>
            <a:r>
              <a:rPr lang="zh-CN" altLang="en-US" sz="2400" b="1">
                <a:solidFill>
                  <a:schemeClr val="tx1"/>
                </a:solidFill>
              </a:rPr>
              <a:t>定理</a:t>
            </a:r>
            <a:r>
              <a:rPr lang="en-US" altLang="zh-CN" sz="2400" b="1">
                <a:solidFill>
                  <a:schemeClr val="tx1"/>
                </a:solidFill>
              </a:rPr>
              <a:t>2</a:t>
            </a:r>
            <a:r>
              <a:rPr lang="zh-CN" altLang="en-US" sz="2400">
                <a:solidFill>
                  <a:schemeClr val="tx1"/>
                </a:solidFill>
              </a:rPr>
              <a:t>：如果</a:t>
            </a:r>
            <a:r>
              <a:rPr lang="en-US" altLang="zh-CN" sz="2400">
                <a:solidFill>
                  <a:schemeClr val="tx1"/>
                </a:solidFill>
              </a:rPr>
              <a:t>Edmonds-Karp</a:t>
            </a:r>
            <a:r>
              <a:rPr lang="zh-CN" altLang="en-US" sz="2400">
                <a:solidFill>
                  <a:schemeClr val="tx1"/>
                </a:solidFill>
              </a:rPr>
              <a:t>算法运行在源结点为</a:t>
            </a:r>
            <a:r>
              <a:rPr lang="en-US" altLang="zh-CN" sz="2400">
                <a:solidFill>
                  <a:schemeClr val="tx1"/>
                </a:solidFill>
              </a:rPr>
              <a:t>s</a:t>
            </a:r>
            <a:r>
              <a:rPr lang="zh-CN" altLang="en-US" sz="2400">
                <a:solidFill>
                  <a:schemeClr val="tx1"/>
                </a:solidFill>
              </a:rPr>
              <a:t>汇点为</a:t>
            </a:r>
            <a:r>
              <a:rPr lang="en-US" altLang="zh-CN" sz="2400">
                <a:solidFill>
                  <a:schemeClr val="tx1"/>
                </a:solidFill>
              </a:rPr>
              <a:t>t</a:t>
            </a:r>
            <a:r>
              <a:rPr lang="zh-CN" altLang="en-US" sz="2400">
                <a:solidFill>
                  <a:schemeClr val="tx1"/>
                </a:solidFill>
              </a:rPr>
              <a:t>的流网络</a:t>
            </a:r>
            <a:r>
              <a:rPr lang="en-US" altLang="zh-CN" sz="2400">
                <a:solidFill>
                  <a:schemeClr val="tx1"/>
                </a:solidFill>
              </a:rPr>
              <a:t>G=(V,E)</a:t>
            </a:r>
            <a:r>
              <a:rPr lang="zh-CN" altLang="en-US" sz="2400">
                <a:solidFill>
                  <a:schemeClr val="tx1"/>
                </a:solidFill>
              </a:rPr>
              <a:t>上，则算法执行的流量递增操作的次数为</a:t>
            </a:r>
            <a:r>
              <a:rPr lang="en-US" altLang="zh-CN" sz="2400" b="1">
                <a:solidFill>
                  <a:schemeClr val="tx1"/>
                </a:solidFill>
              </a:rPr>
              <a:t>O(VE)</a:t>
            </a:r>
            <a:r>
              <a:rPr lang="zh-CN" altLang="en-US" sz="2400" b="1">
                <a:solidFill>
                  <a:schemeClr val="tx1"/>
                </a:solidFill>
              </a:rPr>
              <a:t>。</a:t>
            </a:r>
          </a:p>
        </p:txBody>
      </p:sp>
      <p:pic>
        <p:nvPicPr>
          <p:cNvPr id="80900" name="图片 1" descr="49">
            <a:extLst>
              <a:ext uri="{FF2B5EF4-FFF2-40B4-BE49-F238E27FC236}">
                <a16:creationId xmlns:a16="http://schemas.microsoft.com/office/drawing/2014/main" id="{1B8A78A6-E807-460E-B6A6-52C6AB4BCEA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599892" y="2492896"/>
            <a:ext cx="1944216" cy="350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文本框 1">
            <a:extLst>
              <a:ext uri="{FF2B5EF4-FFF2-40B4-BE49-F238E27FC236}">
                <a16:creationId xmlns:a16="http://schemas.microsoft.com/office/drawing/2014/main" id="{FC214819-712F-4439-84EA-45CD2717C9BA}"/>
              </a:ext>
            </a:extLst>
          </p:cNvPr>
          <p:cNvSpPr txBox="1">
            <a:spLocks noChangeArrowheads="1"/>
          </p:cNvSpPr>
          <p:nvPr/>
        </p:nvSpPr>
        <p:spPr bwMode="auto">
          <a:xfrm>
            <a:off x="246063" y="115888"/>
            <a:ext cx="8718550" cy="52324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2"/>
                </a:solidFill>
                <a:latin typeface="微软雅黑" panose="020B0503020204020204" pitchFamily="34" charset="-122"/>
                <a:ea typeface="微软雅黑" panose="020B0503020204020204" pitchFamily="34" charset="-122"/>
              </a:defRPr>
            </a:lvl1pPr>
            <a:lvl2pPr marL="742950" indent="-285750">
              <a:spcBef>
                <a:spcPct val="20000"/>
              </a:spcBef>
              <a:buClr>
                <a:schemeClr val="folHlink"/>
              </a:buClr>
              <a:buSzPct val="60000"/>
              <a:buFont typeface="Wingdings" panose="05000000000000000000" pitchFamily="2" charset="2"/>
              <a:buChar char="n"/>
              <a:defRPr sz="2800">
                <a:solidFill>
                  <a:schemeClr val="tx2"/>
                </a:solidFill>
                <a:latin typeface="微软雅黑" panose="020B0503020204020204" pitchFamily="34" charset="-122"/>
                <a:ea typeface="微软雅黑" panose="020B0503020204020204" pitchFamily="34"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tx2"/>
                </a:solidFill>
                <a:latin typeface="微软雅黑" panose="020B0503020204020204" pitchFamily="34" charset="-122"/>
                <a:ea typeface="微软雅黑" panose="020B0503020204020204" pitchFamily="34" charset="-122"/>
              </a:defRPr>
            </a:lvl3pPr>
            <a:lvl4pPr marL="16002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4pPr>
            <a:lvl5pPr marL="20574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9pPr>
          </a:lstStyle>
          <a:p>
            <a:pPr>
              <a:lnSpc>
                <a:spcPct val="150000"/>
              </a:lnSpc>
              <a:spcBef>
                <a:spcPct val="0"/>
              </a:spcBef>
              <a:buClrTx/>
              <a:buSzTx/>
              <a:buFont typeface="Arial" panose="020B0604020202020204" pitchFamily="34" charset="0"/>
              <a:buNone/>
            </a:pPr>
            <a:r>
              <a:rPr lang="zh-CN" altLang="en-US" sz="2400">
                <a:solidFill>
                  <a:schemeClr val="tx1"/>
                </a:solidFill>
              </a:rPr>
              <a:t>设</a:t>
            </a:r>
            <a:r>
              <a:rPr lang="en-US" altLang="zh-CN" sz="2400">
                <a:solidFill>
                  <a:schemeClr val="tx1"/>
                </a:solidFill>
              </a:rPr>
              <a:t>u,v∈V</a:t>
            </a:r>
            <a:r>
              <a:rPr lang="zh-CN" altLang="en-US" sz="2400">
                <a:solidFill>
                  <a:schemeClr val="tx1"/>
                </a:solidFill>
              </a:rPr>
              <a:t>，且</a:t>
            </a:r>
            <a:r>
              <a:rPr lang="en-US" altLang="zh-CN" sz="2400">
                <a:solidFill>
                  <a:schemeClr val="tx1"/>
                </a:solidFill>
              </a:rPr>
              <a:t>(u,v)∈ E</a:t>
            </a:r>
            <a:r>
              <a:rPr lang="zh-CN" altLang="en-US" sz="2400">
                <a:solidFill>
                  <a:schemeClr val="tx1"/>
                </a:solidFill>
              </a:rPr>
              <a:t>。</a:t>
            </a:r>
            <a:endParaRPr lang="en-US" altLang="zh-CN" sz="2400">
              <a:solidFill>
                <a:schemeClr val="tx1"/>
              </a:solidFill>
            </a:endParaRPr>
          </a:p>
          <a:p>
            <a:pPr>
              <a:lnSpc>
                <a:spcPct val="150000"/>
              </a:lnSpc>
              <a:spcBef>
                <a:spcPct val="0"/>
              </a:spcBef>
              <a:buClrTx/>
              <a:buSzTx/>
              <a:buFont typeface="Arial" panose="020B0604020202020204" pitchFamily="34" charset="0"/>
              <a:buNone/>
            </a:pPr>
            <a:r>
              <a:rPr lang="zh-CN" altLang="en-US" sz="2400" b="1">
                <a:solidFill>
                  <a:schemeClr val="tx1"/>
                </a:solidFill>
              </a:rPr>
              <a:t>       考虑</a:t>
            </a:r>
            <a:r>
              <a:rPr lang="en-US" altLang="zh-CN" sz="2400" b="1">
                <a:solidFill>
                  <a:schemeClr val="tx1"/>
                </a:solidFill>
              </a:rPr>
              <a:t>(u,v)</a:t>
            </a:r>
            <a:r>
              <a:rPr lang="zh-CN" altLang="en-US" sz="2400" b="1">
                <a:solidFill>
                  <a:schemeClr val="tx1"/>
                </a:solidFill>
              </a:rPr>
              <a:t>第一次成为关键边时</a:t>
            </a:r>
            <a:r>
              <a:rPr lang="zh-CN" altLang="en-US" sz="2400">
                <a:solidFill>
                  <a:schemeClr val="tx1"/>
                </a:solidFill>
              </a:rPr>
              <a:t>：</a:t>
            </a:r>
            <a:r>
              <a:rPr lang="en-US" altLang="zh-CN" sz="2400">
                <a:solidFill>
                  <a:schemeClr val="tx1"/>
                </a:solidFill>
              </a:rPr>
              <a:t>(u,v)</a:t>
            </a:r>
            <a:r>
              <a:rPr lang="zh-CN" altLang="en-US" sz="2400">
                <a:solidFill>
                  <a:schemeClr val="tx1"/>
                </a:solidFill>
              </a:rPr>
              <a:t>处于增广路径上，而</a:t>
            </a:r>
            <a:r>
              <a:rPr lang="zh-CN" altLang="en-US" sz="2400">
                <a:solidFill>
                  <a:srgbClr val="0000FF"/>
                </a:solidFill>
              </a:rPr>
              <a:t>增广路径是最短路径</a:t>
            </a:r>
            <a:r>
              <a:rPr lang="zh-CN" altLang="en-US" sz="2400">
                <a:solidFill>
                  <a:schemeClr val="tx1"/>
                </a:solidFill>
              </a:rPr>
              <a:t>，所以有：</a:t>
            </a:r>
            <a:endParaRPr lang="en-US" altLang="zh-CN" sz="2400">
              <a:solidFill>
                <a:schemeClr val="tx1"/>
              </a:solidFill>
            </a:endParaRPr>
          </a:p>
          <a:p>
            <a:pPr>
              <a:lnSpc>
                <a:spcPct val="150000"/>
              </a:lnSpc>
              <a:spcBef>
                <a:spcPct val="0"/>
              </a:spcBef>
              <a:buClrTx/>
              <a:buSzTx/>
              <a:buFont typeface="Arial" panose="020B0604020202020204" pitchFamily="34" charset="0"/>
              <a:buNone/>
            </a:pPr>
            <a:r>
              <a:rPr lang="zh-CN" altLang="en-US" sz="2400">
                <a:solidFill>
                  <a:schemeClr val="tx1"/>
                </a:solidFill>
              </a:rPr>
              <a:t>       </a:t>
            </a:r>
            <a:r>
              <a:rPr lang="zh-CN" altLang="en-US" sz="2400" b="1">
                <a:solidFill>
                  <a:schemeClr val="tx1"/>
                </a:solidFill>
              </a:rPr>
              <a:t>而一旦对流进行增加后</a:t>
            </a:r>
            <a:r>
              <a:rPr lang="zh-CN" altLang="en-US" sz="2400">
                <a:solidFill>
                  <a:schemeClr val="tx1"/>
                </a:solidFill>
              </a:rPr>
              <a:t>，</a:t>
            </a:r>
            <a:r>
              <a:rPr lang="en-US" altLang="zh-CN" sz="2400">
                <a:solidFill>
                  <a:schemeClr val="tx1"/>
                </a:solidFill>
              </a:rPr>
              <a:t>(u,v)</a:t>
            </a:r>
            <a:r>
              <a:rPr lang="zh-CN" altLang="en-US" sz="2400">
                <a:solidFill>
                  <a:schemeClr val="tx1"/>
                </a:solidFill>
              </a:rPr>
              <a:t>就从下一面的残存网络中消失，直到某一步时从</a:t>
            </a:r>
            <a:r>
              <a:rPr lang="en-US" altLang="zh-CN" sz="2400">
                <a:solidFill>
                  <a:schemeClr val="tx1"/>
                </a:solidFill>
              </a:rPr>
              <a:t>u</a:t>
            </a:r>
            <a:r>
              <a:rPr lang="zh-CN" altLang="en-US" sz="2400">
                <a:solidFill>
                  <a:schemeClr val="tx1"/>
                </a:solidFill>
              </a:rPr>
              <a:t>到</a:t>
            </a:r>
            <a:r>
              <a:rPr lang="en-US" altLang="zh-CN" sz="2400">
                <a:solidFill>
                  <a:schemeClr val="tx1"/>
                </a:solidFill>
              </a:rPr>
              <a:t>v</a:t>
            </a:r>
            <a:r>
              <a:rPr lang="zh-CN" altLang="en-US" sz="2400">
                <a:solidFill>
                  <a:schemeClr val="tx1"/>
                </a:solidFill>
              </a:rPr>
              <a:t>的流量减小了。此时，</a:t>
            </a:r>
            <a:r>
              <a:rPr lang="en-US" altLang="zh-CN" sz="2400" b="1">
                <a:solidFill>
                  <a:schemeClr val="tx1"/>
                </a:solidFill>
              </a:rPr>
              <a:t>(v,u)</a:t>
            </a:r>
            <a:r>
              <a:rPr lang="zh-CN" altLang="en-US" sz="2400" b="1">
                <a:solidFill>
                  <a:schemeClr val="tx1"/>
                </a:solidFill>
              </a:rPr>
              <a:t>是增广路径上的边，并且有正流量</a:t>
            </a:r>
            <a:r>
              <a:rPr lang="zh-CN" altLang="en-US" sz="2400">
                <a:solidFill>
                  <a:schemeClr val="tx1"/>
                </a:solidFill>
              </a:rPr>
              <a:t>。记此时的流为</a:t>
            </a:r>
            <a:r>
              <a:rPr lang="en-US" altLang="zh-CN" sz="2400" i="1">
                <a:solidFill>
                  <a:schemeClr val="tx1"/>
                </a:solidFill>
              </a:rPr>
              <a:t>f' </a:t>
            </a:r>
            <a:r>
              <a:rPr lang="zh-CN" altLang="en-US" sz="2400">
                <a:solidFill>
                  <a:schemeClr val="tx1"/>
                </a:solidFill>
              </a:rPr>
              <a:t>，则有</a:t>
            </a:r>
            <a:endParaRPr lang="en-US" altLang="zh-CN" sz="2400">
              <a:solidFill>
                <a:schemeClr val="tx1"/>
              </a:solidFill>
            </a:endParaRPr>
          </a:p>
          <a:p>
            <a:pPr>
              <a:lnSpc>
                <a:spcPct val="150000"/>
              </a:lnSpc>
              <a:spcBef>
                <a:spcPct val="0"/>
              </a:spcBef>
              <a:buClrTx/>
              <a:buSzTx/>
              <a:buFont typeface="Arial" panose="020B0604020202020204" pitchFamily="34" charset="0"/>
              <a:buNone/>
            </a:pPr>
            <a:endParaRPr lang="en-US" altLang="zh-CN" sz="2400">
              <a:solidFill>
                <a:schemeClr val="tx1"/>
              </a:solidFill>
            </a:endParaRPr>
          </a:p>
          <a:p>
            <a:pPr>
              <a:lnSpc>
                <a:spcPct val="150000"/>
              </a:lnSpc>
              <a:spcBef>
                <a:spcPts val="1200"/>
              </a:spcBef>
              <a:buClrTx/>
              <a:buSzTx/>
              <a:buFont typeface="Arial" panose="020B0604020202020204" pitchFamily="34" charset="0"/>
              <a:buNone/>
            </a:pPr>
            <a:r>
              <a:rPr lang="zh-CN" altLang="en-US" sz="2400">
                <a:solidFill>
                  <a:schemeClr val="tx1"/>
                </a:solidFill>
              </a:rPr>
              <a:t>根据引理</a:t>
            </a:r>
            <a:r>
              <a:rPr lang="en-US" altLang="zh-CN" sz="2400">
                <a:solidFill>
                  <a:schemeClr val="tx1"/>
                </a:solidFill>
              </a:rPr>
              <a:t>26.7</a:t>
            </a:r>
            <a:r>
              <a:rPr lang="zh-CN" altLang="en-US" sz="2400">
                <a:solidFill>
                  <a:schemeClr val="tx1"/>
                </a:solidFill>
              </a:rPr>
              <a:t>，                             ，所以有</a:t>
            </a:r>
            <a:endParaRPr lang="en-US" altLang="zh-CN" sz="2400">
              <a:solidFill>
                <a:schemeClr val="tx1"/>
              </a:solidFill>
            </a:endParaRPr>
          </a:p>
          <a:p>
            <a:pPr>
              <a:lnSpc>
                <a:spcPct val="150000"/>
              </a:lnSpc>
              <a:spcBef>
                <a:spcPct val="0"/>
              </a:spcBef>
              <a:buClrTx/>
              <a:buSzTx/>
              <a:buFont typeface="Arial" panose="020B0604020202020204" pitchFamily="34" charset="0"/>
              <a:buNone/>
            </a:pPr>
            <a:endParaRPr lang="en-US" altLang="zh-CN" sz="2400">
              <a:solidFill>
                <a:schemeClr val="tx1"/>
              </a:solidFill>
            </a:endParaRPr>
          </a:p>
        </p:txBody>
      </p:sp>
      <p:pic>
        <p:nvPicPr>
          <p:cNvPr id="81923" name="图片 1">
            <a:extLst>
              <a:ext uri="{FF2B5EF4-FFF2-40B4-BE49-F238E27FC236}">
                <a16:creationId xmlns:a16="http://schemas.microsoft.com/office/drawing/2014/main" id="{C8C1D426-40AF-4B9A-AE9B-08A8BE452D8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478338" y="1271588"/>
            <a:ext cx="3240087" cy="474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24" name="图片 2">
            <a:extLst>
              <a:ext uri="{FF2B5EF4-FFF2-40B4-BE49-F238E27FC236}">
                <a16:creationId xmlns:a16="http://schemas.microsoft.com/office/drawing/2014/main" id="{19D0B1E6-18AB-4F61-98B8-96DD74B89D82}"/>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643188" y="3573463"/>
            <a:ext cx="343535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25" name="图片 3">
            <a:extLst>
              <a:ext uri="{FF2B5EF4-FFF2-40B4-BE49-F238E27FC236}">
                <a16:creationId xmlns:a16="http://schemas.microsoft.com/office/drawing/2014/main" id="{4D13348F-072A-4E45-B369-57E5F2AEAD3E}"/>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360613" y="4292600"/>
            <a:ext cx="26638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26" name="图片 4">
            <a:extLst>
              <a:ext uri="{FF2B5EF4-FFF2-40B4-BE49-F238E27FC236}">
                <a16:creationId xmlns:a16="http://schemas.microsoft.com/office/drawing/2014/main" id="{B46DFBCE-AC40-4F6E-A43A-F06FA79BCD5B}"/>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032125" y="4751388"/>
            <a:ext cx="4489450" cy="159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1927" name="直接连接符 7">
            <a:extLst>
              <a:ext uri="{FF2B5EF4-FFF2-40B4-BE49-F238E27FC236}">
                <a16:creationId xmlns:a16="http://schemas.microsoft.com/office/drawing/2014/main" id="{6A198F62-585D-4AF1-993D-71BCF68CA0BC}"/>
              </a:ext>
            </a:extLst>
          </p:cNvPr>
          <p:cNvCxnSpPr>
            <a:cxnSpLocks noChangeShapeType="1"/>
          </p:cNvCxnSpPr>
          <p:nvPr/>
        </p:nvCxnSpPr>
        <p:spPr bwMode="auto">
          <a:xfrm>
            <a:off x="7956550" y="1509713"/>
            <a:ext cx="1008063" cy="0"/>
          </a:xfrm>
          <a:prstGeom prst="line">
            <a:avLst/>
          </a:prstGeom>
          <a:noFill/>
          <a:ln w="38100" algn="ctr">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1928" name="直接连接符 9">
            <a:extLst>
              <a:ext uri="{FF2B5EF4-FFF2-40B4-BE49-F238E27FC236}">
                <a16:creationId xmlns:a16="http://schemas.microsoft.com/office/drawing/2014/main" id="{CEBBE54D-DD00-4C96-8347-E1A8F993EC86}"/>
              </a:ext>
            </a:extLst>
          </p:cNvPr>
          <p:cNvCxnSpPr>
            <a:cxnSpLocks noChangeShapeType="1"/>
          </p:cNvCxnSpPr>
          <p:nvPr/>
        </p:nvCxnSpPr>
        <p:spPr bwMode="auto">
          <a:xfrm>
            <a:off x="8964613" y="1509713"/>
            <a:ext cx="0" cy="4038600"/>
          </a:xfrm>
          <a:prstGeom prst="line">
            <a:avLst/>
          </a:prstGeom>
          <a:noFill/>
          <a:ln w="38100" algn="ctr">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1929" name="直接箭头连接符 11">
            <a:extLst>
              <a:ext uri="{FF2B5EF4-FFF2-40B4-BE49-F238E27FC236}">
                <a16:creationId xmlns:a16="http://schemas.microsoft.com/office/drawing/2014/main" id="{D050DBFD-84E5-4990-BD85-F1DEC6CE4B0C}"/>
              </a:ext>
            </a:extLst>
          </p:cNvPr>
          <p:cNvCxnSpPr>
            <a:cxnSpLocks noChangeShapeType="1"/>
            <a:endCxn id="81926" idx="3"/>
          </p:cNvCxnSpPr>
          <p:nvPr/>
        </p:nvCxnSpPr>
        <p:spPr bwMode="auto">
          <a:xfrm flipH="1">
            <a:off x="7521575" y="5548313"/>
            <a:ext cx="1443038" cy="0"/>
          </a:xfrm>
          <a:prstGeom prst="straightConnector1">
            <a:avLst/>
          </a:prstGeom>
          <a:noFill/>
          <a:ln w="38100" algn="ctr">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文本框 1">
            <a:extLst>
              <a:ext uri="{FF2B5EF4-FFF2-40B4-BE49-F238E27FC236}">
                <a16:creationId xmlns:a16="http://schemas.microsoft.com/office/drawing/2014/main" id="{3D3AB414-F28E-4526-98C3-B2187013C216}"/>
              </a:ext>
            </a:extLst>
          </p:cNvPr>
          <p:cNvSpPr txBox="1">
            <a:spLocks noChangeArrowheads="1"/>
          </p:cNvSpPr>
          <p:nvPr/>
        </p:nvSpPr>
        <p:spPr bwMode="auto">
          <a:xfrm>
            <a:off x="179388" y="260350"/>
            <a:ext cx="8785225" cy="46164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2"/>
                </a:solidFill>
                <a:latin typeface="微软雅黑" panose="020B0503020204020204" pitchFamily="34" charset="-122"/>
                <a:ea typeface="微软雅黑" panose="020B0503020204020204" pitchFamily="34" charset="-122"/>
              </a:defRPr>
            </a:lvl1pPr>
            <a:lvl2pPr marL="742950" indent="-285750">
              <a:spcBef>
                <a:spcPct val="20000"/>
              </a:spcBef>
              <a:buClr>
                <a:schemeClr val="folHlink"/>
              </a:buClr>
              <a:buSzPct val="60000"/>
              <a:buFont typeface="Wingdings" panose="05000000000000000000" pitchFamily="2" charset="2"/>
              <a:buChar char="n"/>
              <a:defRPr sz="2800">
                <a:solidFill>
                  <a:schemeClr val="tx2"/>
                </a:solidFill>
                <a:latin typeface="微软雅黑" panose="020B0503020204020204" pitchFamily="34" charset="-122"/>
                <a:ea typeface="微软雅黑" panose="020B0503020204020204" pitchFamily="34"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tx2"/>
                </a:solidFill>
                <a:latin typeface="微软雅黑" panose="020B0503020204020204" pitchFamily="34" charset="-122"/>
                <a:ea typeface="微软雅黑" panose="020B0503020204020204" pitchFamily="34" charset="-122"/>
              </a:defRPr>
            </a:lvl3pPr>
            <a:lvl4pPr marL="16002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4pPr>
            <a:lvl5pPr marL="20574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9pPr>
          </a:lstStyle>
          <a:p>
            <a:pPr>
              <a:lnSpc>
                <a:spcPct val="150000"/>
              </a:lnSpc>
              <a:spcBef>
                <a:spcPct val="0"/>
              </a:spcBef>
              <a:buClrTx/>
              <a:buSzTx/>
              <a:buFont typeface="Arial" panose="020B0604020202020204" pitchFamily="34" charset="0"/>
              <a:buNone/>
            </a:pPr>
            <a:r>
              <a:rPr lang="zh-CN" altLang="en-US" sz="2800" b="1">
                <a:solidFill>
                  <a:srgbClr val="0000FF"/>
                </a:solidFill>
              </a:rPr>
              <a:t>流的值：</a:t>
            </a:r>
          </a:p>
          <a:p>
            <a:pPr>
              <a:lnSpc>
                <a:spcPct val="150000"/>
              </a:lnSpc>
              <a:spcBef>
                <a:spcPct val="0"/>
              </a:spcBef>
              <a:buClrTx/>
              <a:buSzTx/>
              <a:buFont typeface="Arial" panose="020B0604020202020204" pitchFamily="34" charset="0"/>
              <a:buNone/>
            </a:pPr>
            <a:r>
              <a:rPr lang="zh-CN" altLang="en-US" sz="2400">
                <a:solidFill>
                  <a:schemeClr val="tx1"/>
                </a:solidFill>
                <a:latin typeface="Lucida Sans Unicode" panose="020B0602030504020204" pitchFamily="34" charset="0"/>
                <a:ea typeface="宋体" panose="02010600030101010101" pitchFamily="2" charset="-122"/>
              </a:rPr>
              <a:t>      </a:t>
            </a:r>
            <a:r>
              <a:rPr lang="zh-CN" altLang="en-US" sz="2400">
                <a:solidFill>
                  <a:schemeClr val="tx1"/>
                </a:solidFill>
              </a:rPr>
              <a:t>一个流    的值定义为流出源结点</a:t>
            </a:r>
            <a:r>
              <a:rPr lang="en-US" altLang="zh-CN" sz="2400">
                <a:solidFill>
                  <a:schemeClr val="tx1"/>
                </a:solidFill>
              </a:rPr>
              <a:t>s</a:t>
            </a:r>
            <a:r>
              <a:rPr lang="zh-CN" altLang="en-US" sz="2400">
                <a:solidFill>
                  <a:schemeClr val="tx1"/>
                </a:solidFill>
              </a:rPr>
              <a:t>的总流量减去流入源结点</a:t>
            </a:r>
            <a:r>
              <a:rPr lang="en-US" altLang="zh-CN" sz="2400">
                <a:solidFill>
                  <a:schemeClr val="tx1"/>
                </a:solidFill>
              </a:rPr>
              <a:t>s</a:t>
            </a:r>
            <a:r>
              <a:rPr lang="zh-CN" altLang="en-US" sz="2400">
                <a:solidFill>
                  <a:schemeClr val="tx1"/>
                </a:solidFill>
              </a:rPr>
              <a:t>的总流量，用</a:t>
            </a:r>
            <a:r>
              <a:rPr lang="en-US" altLang="zh-CN" sz="2400">
                <a:solidFill>
                  <a:schemeClr val="tx1"/>
                </a:solidFill>
              </a:rPr>
              <a:t>|f |</a:t>
            </a:r>
            <a:r>
              <a:rPr lang="zh-CN" altLang="en-US" sz="2400">
                <a:solidFill>
                  <a:schemeClr val="tx1"/>
                </a:solidFill>
              </a:rPr>
              <a:t>表示：</a:t>
            </a:r>
            <a:endParaRPr lang="en-US" altLang="zh-CN" sz="2400">
              <a:solidFill>
                <a:schemeClr val="tx1"/>
              </a:solidFill>
            </a:endParaRPr>
          </a:p>
          <a:p>
            <a:pPr>
              <a:lnSpc>
                <a:spcPct val="150000"/>
              </a:lnSpc>
              <a:spcBef>
                <a:spcPct val="0"/>
              </a:spcBef>
              <a:buClrTx/>
              <a:buSzTx/>
              <a:buFont typeface="Arial" panose="020B0604020202020204" pitchFamily="34" charset="0"/>
              <a:buNone/>
            </a:pPr>
            <a:endParaRPr lang="en-US" altLang="zh-CN" sz="2400">
              <a:solidFill>
                <a:schemeClr val="tx1"/>
              </a:solidFill>
              <a:latin typeface="Lucida Sans Unicode" panose="020B0602030504020204" pitchFamily="34" charset="0"/>
              <a:ea typeface="宋体" panose="02010600030101010101" pitchFamily="2" charset="-122"/>
            </a:endParaRPr>
          </a:p>
          <a:p>
            <a:pPr>
              <a:lnSpc>
                <a:spcPct val="150000"/>
              </a:lnSpc>
              <a:spcBef>
                <a:spcPct val="0"/>
              </a:spcBef>
              <a:buClrTx/>
              <a:buSzTx/>
              <a:buFont typeface="Arial" panose="020B0604020202020204" pitchFamily="34" charset="0"/>
              <a:buNone/>
            </a:pPr>
            <a:endParaRPr lang="zh-CN" altLang="en-US" sz="2400">
              <a:solidFill>
                <a:schemeClr val="tx1"/>
              </a:solidFill>
              <a:latin typeface="Lucida Sans Unicode" panose="020B0602030504020204" pitchFamily="34" charset="0"/>
              <a:ea typeface="宋体" panose="02010600030101010101" pitchFamily="2" charset="-122"/>
            </a:endParaRPr>
          </a:p>
          <a:p>
            <a:pPr>
              <a:lnSpc>
                <a:spcPct val="150000"/>
              </a:lnSpc>
              <a:spcBef>
                <a:spcPct val="0"/>
              </a:spcBef>
              <a:buClrTx/>
              <a:buSzTx/>
              <a:buFont typeface="Arial" panose="020B0604020202020204" pitchFamily="34" charset="0"/>
              <a:buNone/>
            </a:pPr>
            <a:endParaRPr lang="en-US" altLang="zh-CN" sz="2400">
              <a:solidFill>
                <a:schemeClr val="tx1"/>
              </a:solidFill>
              <a:latin typeface="Lucida Sans Unicode" panose="020B0602030504020204" pitchFamily="34" charset="0"/>
              <a:ea typeface="宋体" panose="02010600030101010101" pitchFamily="2" charset="-122"/>
            </a:endParaRPr>
          </a:p>
          <a:p>
            <a:pPr>
              <a:lnSpc>
                <a:spcPct val="150000"/>
              </a:lnSpc>
              <a:spcBef>
                <a:spcPct val="0"/>
              </a:spcBef>
              <a:buClrTx/>
              <a:buSzTx/>
              <a:buFont typeface="Arial" panose="020B0604020202020204" pitchFamily="34" charset="0"/>
              <a:buNone/>
            </a:pPr>
            <a:r>
              <a:rPr lang="zh-CN" altLang="en-US" sz="2400">
                <a:solidFill>
                  <a:schemeClr val="tx1"/>
                </a:solidFill>
                <a:latin typeface="Lucida Sans Unicode" panose="020B0602030504020204" pitchFamily="34" charset="0"/>
                <a:ea typeface="宋体" panose="02010600030101010101" pitchFamily="2" charset="-122"/>
              </a:rPr>
              <a:t> </a:t>
            </a:r>
            <a:r>
              <a:rPr lang="zh-CN" altLang="en-US" sz="2400" b="1">
                <a:solidFill>
                  <a:schemeClr val="tx1"/>
                </a:solidFill>
              </a:rPr>
              <a:t>示例</a:t>
            </a:r>
          </a:p>
          <a:p>
            <a:pPr>
              <a:lnSpc>
                <a:spcPct val="150000"/>
              </a:lnSpc>
              <a:spcBef>
                <a:spcPct val="0"/>
              </a:spcBef>
              <a:buClrTx/>
              <a:buSzTx/>
              <a:buFont typeface="Arial" panose="020B0604020202020204" pitchFamily="34" charset="0"/>
              <a:buNone/>
            </a:pPr>
            <a:endParaRPr lang="zh-CN" altLang="en-US" sz="2400">
              <a:solidFill>
                <a:schemeClr val="tx1"/>
              </a:solidFill>
              <a:latin typeface="Lucida Sans Unicode" panose="020B0602030504020204" pitchFamily="34" charset="0"/>
              <a:ea typeface="宋体" panose="02010600030101010101" pitchFamily="2" charset="-122"/>
            </a:endParaRPr>
          </a:p>
        </p:txBody>
      </p:sp>
      <p:graphicFrame>
        <p:nvGraphicFramePr>
          <p:cNvPr id="14339" name="对象 2">
            <a:hlinkClick r:id="" action="ppaction://ole?verb=0"/>
            <a:extLst>
              <a:ext uri="{FF2B5EF4-FFF2-40B4-BE49-F238E27FC236}">
                <a16:creationId xmlns:a16="http://schemas.microsoft.com/office/drawing/2014/main" id="{EA81A465-AC03-4BDF-8C18-5FE36E3EC999}"/>
              </a:ext>
            </a:extLst>
          </p:cNvPr>
          <p:cNvGraphicFramePr>
            <a:graphicFrameLocks noChangeAspect="1"/>
          </p:cNvGraphicFramePr>
          <p:nvPr/>
        </p:nvGraphicFramePr>
        <p:xfrm>
          <a:off x="1763713" y="1052513"/>
          <a:ext cx="360362" cy="484187"/>
        </p:xfrm>
        <a:graphic>
          <a:graphicData uri="http://schemas.openxmlformats.org/presentationml/2006/ole">
            <mc:AlternateContent xmlns:mc="http://schemas.openxmlformats.org/markup-compatibility/2006">
              <mc:Choice xmlns:v="urn:schemas-microsoft-com:vml" Requires="v">
                <p:oleObj spid="_x0000_s14460" r:id="rId3" imgW="2628900" imgH="3514725" progId="Equation.KSEE3">
                  <p:embed/>
                </p:oleObj>
              </mc:Choice>
              <mc:Fallback>
                <p:oleObj r:id="rId3" imgW="2628900" imgH="3514725" progId="Equation.KSEE3">
                  <p:embed/>
                  <p:pic>
                    <p:nvPicPr>
                      <p:cNvPr id="0" name="对象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63713" y="1052513"/>
                        <a:ext cx="360362" cy="484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4340" name="对象 21">
            <a:hlinkClick r:id="" action="ppaction://ole?verb=0"/>
            <a:extLst>
              <a:ext uri="{FF2B5EF4-FFF2-40B4-BE49-F238E27FC236}">
                <a16:creationId xmlns:a16="http://schemas.microsoft.com/office/drawing/2014/main" id="{EEF8277C-3D8E-4F76-B2A8-E46F5EC2F890}"/>
              </a:ext>
            </a:extLst>
          </p:cNvPr>
          <p:cNvGraphicFramePr>
            <a:graphicFrameLocks noChangeAspect="1"/>
          </p:cNvGraphicFramePr>
          <p:nvPr/>
        </p:nvGraphicFramePr>
        <p:xfrm>
          <a:off x="2408238" y="5949950"/>
          <a:ext cx="4000500" cy="696913"/>
        </p:xfrm>
        <a:graphic>
          <a:graphicData uri="http://schemas.openxmlformats.org/presentationml/2006/ole">
            <mc:AlternateContent xmlns:mc="http://schemas.openxmlformats.org/markup-compatibility/2006">
              <mc:Choice xmlns:v="urn:schemas-microsoft-com:vml" Requires="v">
                <p:oleObj spid="_x0000_s14461" r:id="rId5" imgW="34013775" imgH="5924550" progId="Equation.KSEE3">
                  <p:embed/>
                </p:oleObj>
              </mc:Choice>
              <mc:Fallback>
                <p:oleObj r:id="rId5" imgW="34013775" imgH="5924550" progId="Equation.KSEE3">
                  <p:embed/>
                  <p:pic>
                    <p:nvPicPr>
                      <p:cNvPr id="0" name="对象 2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08238" y="5949950"/>
                        <a:ext cx="4000500" cy="696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3317" name="TextBox 2">
            <a:extLst>
              <a:ext uri="{FF2B5EF4-FFF2-40B4-BE49-F238E27FC236}">
                <a16:creationId xmlns:a16="http://schemas.microsoft.com/office/drawing/2014/main" id="{6A156D83-4629-4AE7-AFC2-1628159D57A4}"/>
              </a:ext>
            </a:extLst>
          </p:cNvPr>
          <p:cNvSpPr txBox="1">
            <a:spLocks noChangeArrowheads="1"/>
          </p:cNvSpPr>
          <p:nvPr/>
        </p:nvSpPr>
        <p:spPr bwMode="auto">
          <a:xfrm>
            <a:off x="5895975" y="1733550"/>
            <a:ext cx="3068638" cy="1014413"/>
          </a:xfrm>
          <a:prstGeom prst="rect">
            <a:avLst/>
          </a:prstGeom>
          <a:solidFill>
            <a:schemeClr val="accent1">
              <a:lumMod val="20000"/>
              <a:lumOff val="80000"/>
            </a:schemeClr>
          </a:solidFill>
          <a:ln>
            <a:noFill/>
          </a:ln>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2"/>
                </a:solidFill>
                <a:latin typeface="微软雅黑" panose="020B0503020204020204" pitchFamily="34" charset="-122"/>
                <a:ea typeface="微软雅黑" panose="020B0503020204020204" pitchFamily="34" charset="-122"/>
              </a:defRPr>
            </a:lvl1pPr>
            <a:lvl2pPr marL="620713" indent="-228600">
              <a:spcBef>
                <a:spcPct val="20000"/>
              </a:spcBef>
              <a:buClr>
                <a:schemeClr val="folHlink"/>
              </a:buClr>
              <a:buSzPct val="60000"/>
              <a:buFont typeface="Wingdings" panose="05000000000000000000" pitchFamily="2" charset="2"/>
              <a:buChar char="n"/>
              <a:defRPr sz="2800">
                <a:solidFill>
                  <a:schemeClr val="tx2"/>
                </a:solidFill>
                <a:latin typeface="微软雅黑" panose="020B0503020204020204" pitchFamily="34" charset="-122"/>
                <a:ea typeface="微软雅黑" panose="020B0503020204020204" pitchFamily="34" charset="-122"/>
              </a:defRPr>
            </a:lvl2pPr>
            <a:lvl3pPr marL="858838" indent="-228600">
              <a:spcBef>
                <a:spcPct val="20000"/>
              </a:spcBef>
              <a:buClr>
                <a:schemeClr val="folHlink"/>
              </a:buClr>
              <a:buSzPct val="60000"/>
              <a:buFont typeface="Wingdings" panose="05000000000000000000" pitchFamily="2" charset="2"/>
              <a:buChar char="n"/>
              <a:defRPr sz="2400">
                <a:solidFill>
                  <a:schemeClr val="tx2"/>
                </a:solidFill>
                <a:latin typeface="微软雅黑" panose="020B0503020204020204" pitchFamily="34" charset="-122"/>
                <a:ea typeface="微软雅黑" panose="020B0503020204020204" pitchFamily="34" charset="-122"/>
              </a:defRPr>
            </a:lvl3pPr>
            <a:lvl4pPr marL="11430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4pPr>
            <a:lvl5pPr marL="13716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5pPr>
            <a:lvl6pPr marL="18288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6pPr>
            <a:lvl7pPr marL="22860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7pPr>
            <a:lvl8pPr marL="27432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8pPr>
            <a:lvl9pPr marL="32004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9pPr>
          </a:lstStyle>
          <a:p>
            <a:pPr eaLnBrk="1" hangingPunct="1">
              <a:lnSpc>
                <a:spcPct val="150000"/>
              </a:lnSpc>
              <a:spcBef>
                <a:spcPts val="400"/>
              </a:spcBef>
              <a:buClrTx/>
              <a:buSzPct val="68000"/>
              <a:buFont typeface="Wingdings 3" panose="05040102010807070707" pitchFamily="18" charset="2"/>
              <a:buNone/>
              <a:defRPr/>
            </a:pPr>
            <a:r>
              <a:rPr lang="zh-CN" altLang="en-US" sz="2000" noProof="1">
                <a:solidFill>
                  <a:schemeClr val="tx1"/>
                </a:solidFill>
                <a:sym typeface="+mn-ea"/>
              </a:rPr>
              <a:t>但通常流网络中没有流入源结点的边，因此</a:t>
            </a:r>
          </a:p>
        </p:txBody>
      </p:sp>
      <p:graphicFrame>
        <p:nvGraphicFramePr>
          <p:cNvPr id="14342" name="对象 23">
            <a:extLst>
              <a:ext uri="{FF2B5EF4-FFF2-40B4-BE49-F238E27FC236}">
                <a16:creationId xmlns:a16="http://schemas.microsoft.com/office/drawing/2014/main" id="{61ADC83F-AB30-4D1A-8B92-A1F3B714FB02}"/>
              </a:ext>
            </a:extLst>
          </p:cNvPr>
          <p:cNvGraphicFramePr>
            <a:graphicFrameLocks noChangeAspect="1"/>
          </p:cNvGraphicFramePr>
          <p:nvPr/>
        </p:nvGraphicFramePr>
        <p:xfrm>
          <a:off x="7997825" y="2316163"/>
          <a:ext cx="966788" cy="423862"/>
        </p:xfrm>
        <a:graphic>
          <a:graphicData uri="http://schemas.openxmlformats.org/presentationml/2006/ole">
            <mc:AlternateContent xmlns:mc="http://schemas.openxmlformats.org/markup-compatibility/2006">
              <mc:Choice xmlns:v="urn:schemas-microsoft-com:vml" Requires="v">
                <p:oleObj spid="_x0000_s14462" r:id="rId7" imgW="14925675" imgH="5924550" progId="Equation.KSEE3">
                  <p:embed/>
                </p:oleObj>
              </mc:Choice>
              <mc:Fallback>
                <p:oleObj r:id="rId7" imgW="14925675" imgH="5924550" progId="Equation.KSEE3">
                  <p:embed/>
                  <p:pic>
                    <p:nvPicPr>
                      <p:cNvPr id="0" name="对象 2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997825" y="2316163"/>
                        <a:ext cx="966788" cy="42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14343" name="图片 21">
            <a:extLst>
              <a:ext uri="{FF2B5EF4-FFF2-40B4-BE49-F238E27FC236}">
                <a16:creationId xmlns:a16="http://schemas.microsoft.com/office/drawing/2014/main" id="{C0B4411D-6972-4FBA-81C9-00548965F97B}"/>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1925638" y="3916363"/>
            <a:ext cx="3702050" cy="167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44" name="图片 2">
            <a:extLst>
              <a:ext uri="{FF2B5EF4-FFF2-40B4-BE49-F238E27FC236}">
                <a16:creationId xmlns:a16="http://schemas.microsoft.com/office/drawing/2014/main" id="{E3B66666-E012-4AF0-9212-29FFA6DCE187}"/>
              </a:ext>
            </a:extLst>
          </p:cNvPr>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823913" y="2289175"/>
            <a:ext cx="4052887" cy="920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4345" name="直接箭头连接符 4">
            <a:extLst>
              <a:ext uri="{FF2B5EF4-FFF2-40B4-BE49-F238E27FC236}">
                <a16:creationId xmlns:a16="http://schemas.microsoft.com/office/drawing/2014/main" id="{5849193A-4C4E-4135-85AF-6C53C56CC411}"/>
              </a:ext>
            </a:extLst>
          </p:cNvPr>
          <p:cNvCxnSpPr>
            <a:cxnSpLocks noChangeShapeType="1"/>
            <a:stCxn id="7" idx="3"/>
          </p:cNvCxnSpPr>
          <p:nvPr/>
        </p:nvCxnSpPr>
        <p:spPr bwMode="auto">
          <a:xfrm>
            <a:off x="1628775" y="5024438"/>
            <a:ext cx="796925" cy="85725"/>
          </a:xfrm>
          <a:prstGeom prst="straightConnector1">
            <a:avLst/>
          </a:prstGeom>
          <a:noFill/>
          <a:ln w="9525" algn="ctr">
            <a:solidFill>
              <a:srgbClr val="FF0000"/>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 name="文本框 6">
            <a:extLst>
              <a:ext uri="{FF2B5EF4-FFF2-40B4-BE49-F238E27FC236}">
                <a16:creationId xmlns:a16="http://schemas.microsoft.com/office/drawing/2014/main" id="{D3C2E92E-FAC5-4357-A68E-73942D07C6BC}"/>
              </a:ext>
            </a:extLst>
          </p:cNvPr>
          <p:cNvSpPr txBox="1"/>
          <p:nvPr/>
        </p:nvSpPr>
        <p:spPr>
          <a:xfrm>
            <a:off x="290513" y="4840288"/>
            <a:ext cx="1338262" cy="369887"/>
          </a:xfrm>
          <a:prstGeom prst="rect">
            <a:avLst/>
          </a:prstGeom>
          <a:solidFill>
            <a:schemeClr val="accent1">
              <a:lumMod val="20000"/>
              <a:lumOff val="80000"/>
            </a:schemeClr>
          </a:solidFill>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2"/>
                </a:solidFill>
                <a:latin typeface="微软雅黑" panose="020B0503020204020204" pitchFamily="34" charset="-122"/>
                <a:ea typeface="微软雅黑" panose="020B0503020204020204" pitchFamily="34" charset="-122"/>
              </a:defRPr>
            </a:lvl1pPr>
            <a:lvl2pPr marL="742950" indent="-285750">
              <a:spcBef>
                <a:spcPct val="20000"/>
              </a:spcBef>
              <a:buClr>
                <a:schemeClr val="folHlink"/>
              </a:buClr>
              <a:buSzPct val="60000"/>
              <a:buFont typeface="Wingdings" panose="05000000000000000000" pitchFamily="2" charset="2"/>
              <a:buChar char="n"/>
              <a:defRPr sz="2800">
                <a:solidFill>
                  <a:schemeClr val="tx2"/>
                </a:solidFill>
                <a:latin typeface="微软雅黑" panose="020B0503020204020204" pitchFamily="34" charset="-122"/>
                <a:ea typeface="微软雅黑" panose="020B0503020204020204" pitchFamily="34"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tx2"/>
                </a:solidFill>
                <a:latin typeface="微软雅黑" panose="020B0503020204020204" pitchFamily="34" charset="-122"/>
                <a:ea typeface="微软雅黑" panose="020B0503020204020204" pitchFamily="34" charset="-122"/>
              </a:defRPr>
            </a:lvl3pPr>
            <a:lvl4pPr marL="16002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4pPr>
            <a:lvl5pPr marL="20574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9pPr>
          </a:lstStyle>
          <a:p>
            <a:pPr>
              <a:spcBef>
                <a:spcPct val="0"/>
              </a:spcBef>
              <a:buClrTx/>
              <a:buSzTx/>
              <a:buFontTx/>
              <a:buNone/>
              <a:defRPr/>
            </a:pPr>
            <a:r>
              <a:rPr lang="zh-CN" altLang="en-US" sz="1800">
                <a:solidFill>
                  <a:schemeClr val="tx1"/>
                </a:solidFill>
                <a:latin typeface="Arial" panose="020B0604020202020204" pitchFamily="34" charset="0"/>
                <a:ea typeface="宋体" panose="02010600030101010101" pitchFamily="2" charset="-122"/>
              </a:rPr>
              <a:t>边上的流量</a:t>
            </a:r>
          </a:p>
        </p:txBody>
      </p:sp>
      <p:cxnSp>
        <p:nvCxnSpPr>
          <p:cNvPr id="14347" name="直接箭头连接符 24">
            <a:extLst>
              <a:ext uri="{FF2B5EF4-FFF2-40B4-BE49-F238E27FC236}">
                <a16:creationId xmlns:a16="http://schemas.microsoft.com/office/drawing/2014/main" id="{4D566EDF-3F67-45B8-A528-C6F1FC5EE24D}"/>
              </a:ext>
            </a:extLst>
          </p:cNvPr>
          <p:cNvCxnSpPr>
            <a:cxnSpLocks noChangeShapeType="1"/>
          </p:cNvCxnSpPr>
          <p:nvPr/>
        </p:nvCxnSpPr>
        <p:spPr bwMode="auto">
          <a:xfrm flipV="1">
            <a:off x="1525588" y="5305425"/>
            <a:ext cx="1171575" cy="401638"/>
          </a:xfrm>
          <a:prstGeom prst="straightConnector1">
            <a:avLst/>
          </a:prstGeom>
          <a:noFill/>
          <a:ln w="9525" algn="ctr">
            <a:solidFill>
              <a:srgbClr val="FF0000"/>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7" name="文本框 26">
            <a:extLst>
              <a:ext uri="{FF2B5EF4-FFF2-40B4-BE49-F238E27FC236}">
                <a16:creationId xmlns:a16="http://schemas.microsoft.com/office/drawing/2014/main" id="{8AF84F0C-924B-4EFF-8723-9B5EA478E0ED}"/>
              </a:ext>
            </a:extLst>
          </p:cNvPr>
          <p:cNvSpPr txBox="1"/>
          <p:nvPr/>
        </p:nvSpPr>
        <p:spPr>
          <a:xfrm>
            <a:off x="533400" y="5688013"/>
            <a:ext cx="1108075" cy="368300"/>
          </a:xfrm>
          <a:prstGeom prst="rect">
            <a:avLst/>
          </a:prstGeom>
          <a:solidFill>
            <a:schemeClr val="accent1">
              <a:lumMod val="20000"/>
              <a:lumOff val="80000"/>
            </a:schemeClr>
          </a:solidFill>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2"/>
                </a:solidFill>
                <a:latin typeface="微软雅黑" panose="020B0503020204020204" pitchFamily="34" charset="-122"/>
                <a:ea typeface="微软雅黑" panose="020B0503020204020204" pitchFamily="34" charset="-122"/>
              </a:defRPr>
            </a:lvl1pPr>
            <a:lvl2pPr marL="742950" indent="-285750">
              <a:spcBef>
                <a:spcPct val="20000"/>
              </a:spcBef>
              <a:buClr>
                <a:schemeClr val="folHlink"/>
              </a:buClr>
              <a:buSzPct val="60000"/>
              <a:buFont typeface="Wingdings" panose="05000000000000000000" pitchFamily="2" charset="2"/>
              <a:buChar char="n"/>
              <a:defRPr sz="2800">
                <a:solidFill>
                  <a:schemeClr val="tx2"/>
                </a:solidFill>
                <a:latin typeface="微软雅黑" panose="020B0503020204020204" pitchFamily="34" charset="-122"/>
                <a:ea typeface="微软雅黑" panose="020B0503020204020204" pitchFamily="34"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tx2"/>
                </a:solidFill>
                <a:latin typeface="微软雅黑" panose="020B0503020204020204" pitchFamily="34" charset="-122"/>
                <a:ea typeface="微软雅黑" panose="020B0503020204020204" pitchFamily="34" charset="-122"/>
              </a:defRPr>
            </a:lvl3pPr>
            <a:lvl4pPr marL="16002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4pPr>
            <a:lvl5pPr marL="20574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9pPr>
          </a:lstStyle>
          <a:p>
            <a:pPr>
              <a:spcBef>
                <a:spcPct val="0"/>
              </a:spcBef>
              <a:buClrTx/>
              <a:buSzTx/>
              <a:buFontTx/>
              <a:buNone/>
              <a:defRPr/>
            </a:pPr>
            <a:r>
              <a:rPr lang="zh-CN" altLang="en-US" sz="1800">
                <a:solidFill>
                  <a:schemeClr val="tx1"/>
                </a:solidFill>
                <a:latin typeface="Arial" panose="020B0604020202020204" pitchFamily="34" charset="0"/>
                <a:ea typeface="宋体" panose="02010600030101010101" pitchFamily="2" charset="-122"/>
              </a:rPr>
              <a:t>边的容量</a:t>
            </a:r>
          </a:p>
        </p:txBody>
      </p:sp>
      <p:sp>
        <p:nvSpPr>
          <p:cNvPr id="14349" name="文本框 8">
            <a:extLst>
              <a:ext uri="{FF2B5EF4-FFF2-40B4-BE49-F238E27FC236}">
                <a16:creationId xmlns:a16="http://schemas.microsoft.com/office/drawing/2014/main" id="{37CE8DF4-2AC8-4B37-A2F8-727791AECE35}"/>
              </a:ext>
            </a:extLst>
          </p:cNvPr>
          <p:cNvSpPr txBox="1">
            <a:spLocks noChangeArrowheads="1"/>
          </p:cNvSpPr>
          <p:nvPr/>
        </p:nvSpPr>
        <p:spPr bwMode="auto">
          <a:xfrm>
            <a:off x="7091363" y="3216275"/>
            <a:ext cx="1968500" cy="3529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2"/>
                </a:solidFill>
                <a:latin typeface="微软雅黑" panose="020B0503020204020204" pitchFamily="34" charset="-122"/>
                <a:ea typeface="微软雅黑" panose="020B0503020204020204" pitchFamily="34" charset="-122"/>
              </a:defRPr>
            </a:lvl1pPr>
            <a:lvl2pPr marL="742950" indent="-285750">
              <a:spcBef>
                <a:spcPct val="20000"/>
              </a:spcBef>
              <a:buClr>
                <a:schemeClr val="folHlink"/>
              </a:buClr>
              <a:buSzPct val="60000"/>
              <a:buFont typeface="Wingdings" panose="05000000000000000000" pitchFamily="2" charset="2"/>
              <a:buChar char="n"/>
              <a:defRPr sz="2800">
                <a:solidFill>
                  <a:schemeClr val="tx2"/>
                </a:solidFill>
                <a:latin typeface="微软雅黑" panose="020B0503020204020204" pitchFamily="34" charset="-122"/>
                <a:ea typeface="微软雅黑" panose="020B0503020204020204" pitchFamily="34"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tx2"/>
                </a:solidFill>
                <a:latin typeface="微软雅黑" panose="020B0503020204020204" pitchFamily="34" charset="-122"/>
                <a:ea typeface="微软雅黑" panose="020B0503020204020204" pitchFamily="34" charset="-122"/>
              </a:defRPr>
            </a:lvl3pPr>
            <a:lvl4pPr marL="16002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4pPr>
            <a:lvl5pPr marL="20574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9pPr>
          </a:lstStyle>
          <a:p>
            <a:pPr>
              <a:lnSpc>
                <a:spcPts val="3000"/>
              </a:lnSpc>
              <a:spcBef>
                <a:spcPct val="0"/>
              </a:spcBef>
              <a:buClrTx/>
              <a:buSzTx/>
              <a:buFontTx/>
              <a:buNone/>
            </a:pPr>
            <a:r>
              <a:rPr lang="en-US" altLang="zh-CN" sz="2400">
                <a:solidFill>
                  <a:schemeClr val="tx1"/>
                </a:solidFill>
                <a:latin typeface="Arial" panose="020B0604020202020204" pitchFamily="34" charset="0"/>
                <a:ea typeface="宋体" panose="02010600030101010101" pitchFamily="2" charset="-122"/>
              </a:rPr>
              <a:t>f(s,v</a:t>
            </a:r>
            <a:r>
              <a:rPr lang="en-US" altLang="zh-CN" sz="2400" baseline="-25000">
                <a:solidFill>
                  <a:schemeClr val="tx1"/>
                </a:solidFill>
                <a:latin typeface="Arial" panose="020B0604020202020204" pitchFamily="34" charset="0"/>
                <a:ea typeface="宋体" panose="02010600030101010101" pitchFamily="2" charset="-122"/>
              </a:rPr>
              <a:t>1</a:t>
            </a:r>
            <a:r>
              <a:rPr lang="en-US" altLang="zh-CN" sz="2400">
                <a:solidFill>
                  <a:schemeClr val="tx1"/>
                </a:solidFill>
                <a:latin typeface="Arial" panose="020B0604020202020204" pitchFamily="34" charset="0"/>
                <a:ea typeface="宋体" panose="02010600030101010101" pitchFamily="2" charset="-122"/>
              </a:rPr>
              <a:t>)=11</a:t>
            </a:r>
          </a:p>
          <a:p>
            <a:pPr>
              <a:lnSpc>
                <a:spcPts val="3000"/>
              </a:lnSpc>
              <a:spcBef>
                <a:spcPct val="0"/>
              </a:spcBef>
              <a:buClrTx/>
              <a:buSzTx/>
              <a:buFontTx/>
              <a:buNone/>
            </a:pPr>
            <a:r>
              <a:rPr lang="en-US" altLang="zh-CN" sz="2400">
                <a:solidFill>
                  <a:schemeClr val="tx1"/>
                </a:solidFill>
                <a:latin typeface="Arial" panose="020B0604020202020204" pitchFamily="34" charset="0"/>
                <a:ea typeface="宋体" panose="02010600030101010101" pitchFamily="2" charset="-122"/>
              </a:rPr>
              <a:t>f(s,v</a:t>
            </a:r>
            <a:r>
              <a:rPr lang="en-US" altLang="zh-CN" sz="2400" baseline="-25000">
                <a:solidFill>
                  <a:schemeClr val="tx1"/>
                </a:solidFill>
                <a:latin typeface="Arial" panose="020B0604020202020204" pitchFamily="34" charset="0"/>
                <a:ea typeface="宋体" panose="02010600030101010101" pitchFamily="2" charset="-122"/>
              </a:rPr>
              <a:t>2</a:t>
            </a:r>
            <a:r>
              <a:rPr lang="en-US" altLang="zh-CN" sz="2400">
                <a:solidFill>
                  <a:schemeClr val="tx1"/>
                </a:solidFill>
                <a:latin typeface="Arial" panose="020B0604020202020204" pitchFamily="34" charset="0"/>
                <a:ea typeface="宋体" panose="02010600030101010101" pitchFamily="2" charset="-122"/>
              </a:rPr>
              <a:t>)=8</a:t>
            </a:r>
            <a:endParaRPr lang="zh-CN" altLang="en-US" sz="2400">
              <a:solidFill>
                <a:schemeClr val="tx1"/>
              </a:solidFill>
              <a:latin typeface="Arial" panose="020B0604020202020204" pitchFamily="34" charset="0"/>
              <a:ea typeface="宋体" panose="02010600030101010101" pitchFamily="2" charset="-122"/>
            </a:endParaRPr>
          </a:p>
          <a:p>
            <a:pPr>
              <a:lnSpc>
                <a:spcPts val="3000"/>
              </a:lnSpc>
              <a:spcBef>
                <a:spcPct val="0"/>
              </a:spcBef>
              <a:buClrTx/>
              <a:buSzTx/>
              <a:buFontTx/>
              <a:buNone/>
            </a:pPr>
            <a:r>
              <a:rPr lang="en-US" altLang="zh-CN" sz="2400">
                <a:solidFill>
                  <a:schemeClr val="tx1"/>
                </a:solidFill>
                <a:latin typeface="Arial" panose="020B0604020202020204" pitchFamily="34" charset="0"/>
                <a:ea typeface="宋体" panose="02010600030101010101" pitchFamily="2" charset="-122"/>
              </a:rPr>
              <a:t>f(v</a:t>
            </a:r>
            <a:r>
              <a:rPr lang="en-US" altLang="zh-CN" sz="2400" baseline="-25000">
                <a:solidFill>
                  <a:schemeClr val="tx1"/>
                </a:solidFill>
                <a:latin typeface="Arial" panose="020B0604020202020204" pitchFamily="34" charset="0"/>
                <a:ea typeface="宋体" panose="02010600030101010101" pitchFamily="2" charset="-122"/>
              </a:rPr>
              <a:t>1</a:t>
            </a:r>
            <a:r>
              <a:rPr lang="en-US" altLang="zh-CN" sz="2400">
                <a:solidFill>
                  <a:schemeClr val="tx1"/>
                </a:solidFill>
                <a:latin typeface="Arial" panose="020B0604020202020204" pitchFamily="34" charset="0"/>
                <a:ea typeface="宋体" panose="02010600030101010101" pitchFamily="2" charset="-122"/>
              </a:rPr>
              <a:t>,v</a:t>
            </a:r>
            <a:r>
              <a:rPr lang="en-US" altLang="zh-CN" sz="2400" baseline="-25000">
                <a:solidFill>
                  <a:schemeClr val="tx1"/>
                </a:solidFill>
                <a:latin typeface="Arial" panose="020B0604020202020204" pitchFamily="34" charset="0"/>
                <a:ea typeface="宋体" panose="02010600030101010101" pitchFamily="2" charset="-122"/>
              </a:rPr>
              <a:t>3</a:t>
            </a:r>
            <a:r>
              <a:rPr lang="en-US" altLang="zh-CN" sz="2400">
                <a:solidFill>
                  <a:schemeClr val="tx1"/>
                </a:solidFill>
                <a:latin typeface="Arial" panose="020B0604020202020204" pitchFamily="34" charset="0"/>
                <a:ea typeface="宋体" panose="02010600030101010101" pitchFamily="2" charset="-122"/>
              </a:rPr>
              <a:t>)=12</a:t>
            </a:r>
            <a:endParaRPr lang="zh-CN" altLang="en-US" sz="2400">
              <a:solidFill>
                <a:schemeClr val="tx1"/>
              </a:solidFill>
              <a:latin typeface="Arial" panose="020B0604020202020204" pitchFamily="34" charset="0"/>
              <a:ea typeface="宋体" panose="02010600030101010101" pitchFamily="2" charset="-122"/>
            </a:endParaRPr>
          </a:p>
          <a:p>
            <a:pPr>
              <a:lnSpc>
                <a:spcPts val="3000"/>
              </a:lnSpc>
              <a:spcBef>
                <a:spcPct val="0"/>
              </a:spcBef>
              <a:buClrTx/>
              <a:buSzTx/>
              <a:buFontTx/>
              <a:buNone/>
            </a:pPr>
            <a:r>
              <a:rPr lang="en-US" altLang="zh-CN" sz="2400">
                <a:solidFill>
                  <a:schemeClr val="tx1"/>
                </a:solidFill>
                <a:latin typeface="Arial" panose="020B0604020202020204" pitchFamily="34" charset="0"/>
                <a:ea typeface="宋体" panose="02010600030101010101" pitchFamily="2" charset="-122"/>
              </a:rPr>
              <a:t>f(v</a:t>
            </a:r>
            <a:r>
              <a:rPr lang="en-US" altLang="zh-CN" sz="2400" baseline="-25000">
                <a:solidFill>
                  <a:schemeClr val="tx1"/>
                </a:solidFill>
                <a:latin typeface="Arial" panose="020B0604020202020204" pitchFamily="34" charset="0"/>
                <a:ea typeface="宋体" panose="02010600030101010101" pitchFamily="2" charset="-122"/>
              </a:rPr>
              <a:t>2</a:t>
            </a:r>
            <a:r>
              <a:rPr lang="en-US" altLang="zh-CN" sz="2400">
                <a:solidFill>
                  <a:schemeClr val="tx1"/>
                </a:solidFill>
                <a:latin typeface="Arial" panose="020B0604020202020204" pitchFamily="34" charset="0"/>
                <a:ea typeface="宋体" panose="02010600030101010101" pitchFamily="2" charset="-122"/>
              </a:rPr>
              <a:t>,v</a:t>
            </a:r>
            <a:r>
              <a:rPr lang="en-US" altLang="zh-CN" sz="2400" baseline="-25000">
                <a:solidFill>
                  <a:schemeClr val="tx1"/>
                </a:solidFill>
                <a:latin typeface="Arial" panose="020B0604020202020204" pitchFamily="34" charset="0"/>
                <a:ea typeface="宋体" panose="02010600030101010101" pitchFamily="2" charset="-122"/>
              </a:rPr>
              <a:t>1</a:t>
            </a:r>
            <a:r>
              <a:rPr lang="en-US" altLang="zh-CN" sz="2400">
                <a:solidFill>
                  <a:schemeClr val="tx1"/>
                </a:solidFill>
                <a:latin typeface="Arial" panose="020B0604020202020204" pitchFamily="34" charset="0"/>
                <a:ea typeface="宋体" panose="02010600030101010101" pitchFamily="2" charset="-122"/>
              </a:rPr>
              <a:t>)=1</a:t>
            </a:r>
          </a:p>
          <a:p>
            <a:pPr>
              <a:lnSpc>
                <a:spcPts val="3000"/>
              </a:lnSpc>
              <a:spcBef>
                <a:spcPct val="0"/>
              </a:spcBef>
              <a:buClrTx/>
              <a:buSzTx/>
              <a:buFontTx/>
              <a:buNone/>
            </a:pPr>
            <a:r>
              <a:rPr lang="en-US" altLang="zh-CN" sz="2400">
                <a:solidFill>
                  <a:schemeClr val="tx1"/>
                </a:solidFill>
                <a:latin typeface="Arial" panose="020B0604020202020204" pitchFamily="34" charset="0"/>
                <a:ea typeface="宋体" panose="02010600030101010101" pitchFamily="2" charset="-122"/>
              </a:rPr>
              <a:t>f(v</a:t>
            </a:r>
            <a:r>
              <a:rPr lang="en-US" altLang="zh-CN" sz="2400" baseline="-25000">
                <a:solidFill>
                  <a:schemeClr val="tx1"/>
                </a:solidFill>
                <a:latin typeface="Arial" panose="020B0604020202020204" pitchFamily="34" charset="0"/>
                <a:ea typeface="宋体" panose="02010600030101010101" pitchFamily="2" charset="-122"/>
              </a:rPr>
              <a:t>2</a:t>
            </a:r>
            <a:r>
              <a:rPr lang="en-US" altLang="zh-CN" sz="2400">
                <a:solidFill>
                  <a:schemeClr val="tx1"/>
                </a:solidFill>
                <a:latin typeface="Arial" panose="020B0604020202020204" pitchFamily="34" charset="0"/>
                <a:ea typeface="宋体" panose="02010600030101010101" pitchFamily="2" charset="-122"/>
              </a:rPr>
              <a:t>,v</a:t>
            </a:r>
            <a:r>
              <a:rPr lang="en-US" altLang="zh-CN" sz="2400" baseline="-25000">
                <a:solidFill>
                  <a:schemeClr val="tx1"/>
                </a:solidFill>
                <a:latin typeface="Arial" panose="020B0604020202020204" pitchFamily="34" charset="0"/>
                <a:ea typeface="宋体" panose="02010600030101010101" pitchFamily="2" charset="-122"/>
              </a:rPr>
              <a:t>4</a:t>
            </a:r>
            <a:r>
              <a:rPr lang="en-US" altLang="zh-CN" sz="2400">
                <a:solidFill>
                  <a:schemeClr val="tx1"/>
                </a:solidFill>
                <a:latin typeface="Arial" panose="020B0604020202020204" pitchFamily="34" charset="0"/>
                <a:ea typeface="宋体" panose="02010600030101010101" pitchFamily="2" charset="-122"/>
              </a:rPr>
              <a:t>)=11</a:t>
            </a:r>
          </a:p>
          <a:p>
            <a:pPr>
              <a:lnSpc>
                <a:spcPts val="3000"/>
              </a:lnSpc>
              <a:spcBef>
                <a:spcPct val="0"/>
              </a:spcBef>
              <a:buClrTx/>
              <a:buSzTx/>
              <a:buFontTx/>
              <a:buNone/>
            </a:pPr>
            <a:r>
              <a:rPr lang="en-US" altLang="zh-CN" sz="2400">
                <a:solidFill>
                  <a:schemeClr val="tx1"/>
                </a:solidFill>
                <a:latin typeface="Arial" panose="020B0604020202020204" pitchFamily="34" charset="0"/>
                <a:ea typeface="宋体" panose="02010600030101010101" pitchFamily="2" charset="-122"/>
              </a:rPr>
              <a:t>f(v</a:t>
            </a:r>
            <a:r>
              <a:rPr lang="en-US" altLang="zh-CN" sz="2400" baseline="-25000">
                <a:solidFill>
                  <a:schemeClr val="tx1"/>
                </a:solidFill>
                <a:latin typeface="Arial" panose="020B0604020202020204" pitchFamily="34" charset="0"/>
                <a:ea typeface="宋体" panose="02010600030101010101" pitchFamily="2" charset="-122"/>
              </a:rPr>
              <a:t>3</a:t>
            </a:r>
            <a:r>
              <a:rPr lang="en-US" altLang="zh-CN" sz="2400">
                <a:solidFill>
                  <a:schemeClr val="tx1"/>
                </a:solidFill>
                <a:latin typeface="Arial" panose="020B0604020202020204" pitchFamily="34" charset="0"/>
                <a:ea typeface="宋体" panose="02010600030101010101" pitchFamily="2" charset="-122"/>
              </a:rPr>
              <a:t>,v</a:t>
            </a:r>
            <a:r>
              <a:rPr lang="en-US" altLang="zh-CN" sz="2400" baseline="-25000">
                <a:solidFill>
                  <a:schemeClr val="tx1"/>
                </a:solidFill>
                <a:latin typeface="Arial" panose="020B0604020202020204" pitchFamily="34" charset="0"/>
                <a:ea typeface="宋体" panose="02010600030101010101" pitchFamily="2" charset="-122"/>
              </a:rPr>
              <a:t>2</a:t>
            </a:r>
            <a:r>
              <a:rPr lang="en-US" altLang="zh-CN" sz="2400">
                <a:solidFill>
                  <a:schemeClr val="tx1"/>
                </a:solidFill>
                <a:latin typeface="Arial" panose="020B0604020202020204" pitchFamily="34" charset="0"/>
                <a:ea typeface="宋体" panose="02010600030101010101" pitchFamily="2" charset="-122"/>
              </a:rPr>
              <a:t>)=4</a:t>
            </a:r>
          </a:p>
          <a:p>
            <a:pPr>
              <a:lnSpc>
                <a:spcPts val="3000"/>
              </a:lnSpc>
              <a:spcBef>
                <a:spcPct val="0"/>
              </a:spcBef>
              <a:buClrTx/>
              <a:buSzTx/>
              <a:buFontTx/>
              <a:buNone/>
            </a:pPr>
            <a:r>
              <a:rPr lang="en-US" altLang="zh-CN" sz="2400">
                <a:solidFill>
                  <a:schemeClr val="tx1"/>
                </a:solidFill>
                <a:latin typeface="Arial" panose="020B0604020202020204" pitchFamily="34" charset="0"/>
                <a:ea typeface="宋体" panose="02010600030101010101" pitchFamily="2" charset="-122"/>
              </a:rPr>
              <a:t>f(v</a:t>
            </a:r>
            <a:r>
              <a:rPr lang="en-US" altLang="zh-CN" sz="2400" baseline="-25000">
                <a:solidFill>
                  <a:schemeClr val="tx1"/>
                </a:solidFill>
                <a:latin typeface="Arial" panose="020B0604020202020204" pitchFamily="34" charset="0"/>
                <a:ea typeface="宋体" panose="02010600030101010101" pitchFamily="2" charset="-122"/>
              </a:rPr>
              <a:t>4</a:t>
            </a:r>
            <a:r>
              <a:rPr lang="en-US" altLang="zh-CN" sz="2400">
                <a:solidFill>
                  <a:schemeClr val="tx1"/>
                </a:solidFill>
                <a:latin typeface="Arial" panose="020B0604020202020204" pitchFamily="34" charset="0"/>
                <a:ea typeface="宋体" panose="02010600030101010101" pitchFamily="2" charset="-122"/>
              </a:rPr>
              <a:t>,v</a:t>
            </a:r>
            <a:r>
              <a:rPr lang="en-US" altLang="zh-CN" sz="2400" baseline="-25000">
                <a:solidFill>
                  <a:schemeClr val="tx1"/>
                </a:solidFill>
                <a:latin typeface="Arial" panose="020B0604020202020204" pitchFamily="34" charset="0"/>
                <a:ea typeface="宋体" panose="02010600030101010101" pitchFamily="2" charset="-122"/>
              </a:rPr>
              <a:t>3</a:t>
            </a:r>
            <a:r>
              <a:rPr lang="en-US" altLang="zh-CN" sz="2400">
                <a:solidFill>
                  <a:schemeClr val="tx1"/>
                </a:solidFill>
                <a:latin typeface="Arial" panose="020B0604020202020204" pitchFamily="34" charset="0"/>
                <a:ea typeface="宋体" panose="02010600030101010101" pitchFamily="2" charset="-122"/>
              </a:rPr>
              <a:t>)=7</a:t>
            </a:r>
          </a:p>
          <a:p>
            <a:pPr>
              <a:lnSpc>
                <a:spcPts val="3000"/>
              </a:lnSpc>
              <a:spcBef>
                <a:spcPct val="0"/>
              </a:spcBef>
              <a:buClrTx/>
              <a:buSzTx/>
              <a:buFontTx/>
              <a:buNone/>
            </a:pPr>
            <a:r>
              <a:rPr lang="en-US" altLang="zh-CN" sz="2400">
                <a:solidFill>
                  <a:schemeClr val="tx1"/>
                </a:solidFill>
                <a:latin typeface="Arial" panose="020B0604020202020204" pitchFamily="34" charset="0"/>
                <a:ea typeface="宋体" panose="02010600030101010101" pitchFamily="2" charset="-122"/>
              </a:rPr>
              <a:t>f(v</a:t>
            </a:r>
            <a:r>
              <a:rPr lang="en-US" altLang="zh-CN" sz="2400" baseline="-25000">
                <a:solidFill>
                  <a:schemeClr val="tx1"/>
                </a:solidFill>
                <a:latin typeface="Arial" panose="020B0604020202020204" pitchFamily="34" charset="0"/>
                <a:ea typeface="宋体" panose="02010600030101010101" pitchFamily="2" charset="-122"/>
              </a:rPr>
              <a:t>3</a:t>
            </a:r>
            <a:r>
              <a:rPr lang="en-US" altLang="zh-CN" sz="2400">
                <a:solidFill>
                  <a:schemeClr val="tx1"/>
                </a:solidFill>
                <a:latin typeface="Arial" panose="020B0604020202020204" pitchFamily="34" charset="0"/>
                <a:ea typeface="宋体" panose="02010600030101010101" pitchFamily="2" charset="-122"/>
              </a:rPr>
              <a:t>,t)=15</a:t>
            </a:r>
          </a:p>
          <a:p>
            <a:pPr>
              <a:lnSpc>
                <a:spcPts val="3000"/>
              </a:lnSpc>
              <a:spcBef>
                <a:spcPct val="0"/>
              </a:spcBef>
              <a:buClrTx/>
              <a:buSzTx/>
              <a:buFontTx/>
              <a:buNone/>
            </a:pPr>
            <a:r>
              <a:rPr lang="en-US" altLang="zh-CN" sz="2400">
                <a:solidFill>
                  <a:schemeClr val="tx1"/>
                </a:solidFill>
                <a:latin typeface="Arial" panose="020B0604020202020204" pitchFamily="34" charset="0"/>
                <a:ea typeface="宋体" panose="02010600030101010101" pitchFamily="2" charset="-122"/>
              </a:rPr>
              <a:t>f(v</a:t>
            </a:r>
            <a:r>
              <a:rPr lang="en-US" altLang="zh-CN" sz="2400" baseline="-25000">
                <a:solidFill>
                  <a:schemeClr val="tx1"/>
                </a:solidFill>
                <a:latin typeface="Arial" panose="020B0604020202020204" pitchFamily="34" charset="0"/>
                <a:ea typeface="宋体" panose="02010600030101010101" pitchFamily="2" charset="-122"/>
              </a:rPr>
              <a:t>4</a:t>
            </a:r>
            <a:r>
              <a:rPr lang="en-US" altLang="zh-CN" sz="2400">
                <a:solidFill>
                  <a:schemeClr val="tx1"/>
                </a:solidFill>
                <a:latin typeface="Arial" panose="020B0604020202020204" pitchFamily="34" charset="0"/>
                <a:ea typeface="宋体" panose="02010600030101010101" pitchFamily="2" charset="-122"/>
              </a:rPr>
              <a:t>,t)=4</a:t>
            </a:r>
            <a:endParaRPr lang="zh-CN" altLang="en-US" sz="2400">
              <a:solidFill>
                <a:schemeClr val="tx1"/>
              </a:solidFill>
              <a:latin typeface="Arial" panose="020B0604020202020204" pitchFamily="34" charset="0"/>
              <a:ea typeface="宋体" panose="02010600030101010101" pitchFamily="2" charset="-122"/>
            </a:endParaRPr>
          </a:p>
        </p:txBody>
      </p:sp>
      <p:sp>
        <p:nvSpPr>
          <p:cNvPr id="21" name="文本框 20">
            <a:extLst>
              <a:ext uri="{FF2B5EF4-FFF2-40B4-BE49-F238E27FC236}">
                <a16:creationId xmlns:a16="http://schemas.microsoft.com/office/drawing/2014/main" id="{0F5437D4-ADB4-4B15-AFAE-700D9DCCE0AC}"/>
              </a:ext>
            </a:extLst>
          </p:cNvPr>
          <p:cNvSpPr txBox="1"/>
          <p:nvPr/>
        </p:nvSpPr>
        <p:spPr>
          <a:xfrm>
            <a:off x="6032500" y="4183063"/>
            <a:ext cx="442913" cy="1477962"/>
          </a:xfrm>
          <a:prstGeom prst="rect">
            <a:avLst/>
          </a:prstGeom>
          <a:solidFill>
            <a:schemeClr val="accent1">
              <a:lumMod val="20000"/>
              <a:lumOff val="80000"/>
            </a:schemeClr>
          </a:solidFill>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2"/>
                </a:solidFill>
                <a:latin typeface="微软雅黑" panose="020B0503020204020204" pitchFamily="34" charset="-122"/>
                <a:ea typeface="微软雅黑" panose="020B0503020204020204" pitchFamily="34" charset="-122"/>
              </a:defRPr>
            </a:lvl1pPr>
            <a:lvl2pPr marL="742950" indent="-285750">
              <a:spcBef>
                <a:spcPct val="20000"/>
              </a:spcBef>
              <a:buClr>
                <a:schemeClr val="folHlink"/>
              </a:buClr>
              <a:buSzPct val="60000"/>
              <a:buFont typeface="Wingdings" panose="05000000000000000000" pitchFamily="2" charset="2"/>
              <a:buChar char="n"/>
              <a:defRPr sz="2800">
                <a:solidFill>
                  <a:schemeClr val="tx2"/>
                </a:solidFill>
                <a:latin typeface="微软雅黑" panose="020B0503020204020204" pitchFamily="34" charset="-122"/>
                <a:ea typeface="微软雅黑" panose="020B0503020204020204" pitchFamily="34"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tx2"/>
                </a:solidFill>
                <a:latin typeface="微软雅黑" panose="020B0503020204020204" pitchFamily="34" charset="-122"/>
                <a:ea typeface="微软雅黑" panose="020B0503020204020204" pitchFamily="34" charset="-122"/>
              </a:defRPr>
            </a:lvl3pPr>
            <a:lvl4pPr marL="16002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4pPr>
            <a:lvl5pPr marL="20574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9pPr>
          </a:lstStyle>
          <a:p>
            <a:pPr>
              <a:spcBef>
                <a:spcPct val="0"/>
              </a:spcBef>
              <a:buClrTx/>
              <a:buSzTx/>
              <a:buFontTx/>
              <a:buNone/>
              <a:defRPr/>
            </a:pPr>
            <a:r>
              <a:rPr lang="zh-CN" altLang="en-US" sz="1800">
                <a:solidFill>
                  <a:schemeClr val="tx1"/>
                </a:solidFill>
                <a:latin typeface="Arial" panose="020B0604020202020204" pitchFamily="34" charset="0"/>
                <a:ea typeface="宋体" panose="02010600030101010101" pitchFamily="2" charset="-122"/>
              </a:rPr>
              <a:t>边上的流量</a:t>
            </a:r>
          </a:p>
        </p:txBody>
      </p:sp>
      <p:sp>
        <p:nvSpPr>
          <p:cNvPr id="14351" name="左大括号 21">
            <a:extLst>
              <a:ext uri="{FF2B5EF4-FFF2-40B4-BE49-F238E27FC236}">
                <a16:creationId xmlns:a16="http://schemas.microsoft.com/office/drawing/2014/main" id="{78E6108E-E23B-4EBA-A7B6-92B0065A9761}"/>
              </a:ext>
            </a:extLst>
          </p:cNvPr>
          <p:cNvSpPr>
            <a:spLocks/>
          </p:cNvSpPr>
          <p:nvPr/>
        </p:nvSpPr>
        <p:spPr bwMode="auto">
          <a:xfrm>
            <a:off x="6594475" y="3390900"/>
            <a:ext cx="496888" cy="3062288"/>
          </a:xfrm>
          <a:prstGeom prst="leftBrace">
            <a:avLst>
              <a:gd name="adj1" fmla="val 8331"/>
              <a:gd name="adj2" fmla="val 50000"/>
            </a:avLst>
          </a:prstGeom>
          <a:solidFill>
            <a:schemeClr val="bg1"/>
          </a:solidFill>
          <a:ln w="38100" algn="ctr">
            <a:solidFill>
              <a:srgbClr val="FF0000"/>
            </a:solidFill>
            <a:round/>
            <a:headEnd/>
            <a:tailEnd/>
          </a:ln>
        </p:spPr>
        <p:txBody>
          <a:bodyPr/>
          <a:lstStyle>
            <a:lvl1pPr>
              <a:spcBef>
                <a:spcPct val="20000"/>
              </a:spcBef>
              <a:buClr>
                <a:schemeClr val="folHlink"/>
              </a:buClr>
              <a:buSzPct val="60000"/>
              <a:buFont typeface="Wingdings" panose="05000000000000000000" pitchFamily="2" charset="2"/>
              <a:buChar char="n"/>
              <a:defRPr sz="3200">
                <a:solidFill>
                  <a:schemeClr val="tx2"/>
                </a:solidFill>
                <a:latin typeface="微软雅黑" panose="020B0503020204020204" pitchFamily="34" charset="-122"/>
                <a:ea typeface="微软雅黑" panose="020B0503020204020204" pitchFamily="34" charset="-122"/>
              </a:defRPr>
            </a:lvl1pPr>
            <a:lvl2pPr marL="742950" indent="-285750">
              <a:spcBef>
                <a:spcPct val="20000"/>
              </a:spcBef>
              <a:buClr>
                <a:schemeClr val="folHlink"/>
              </a:buClr>
              <a:buSzPct val="60000"/>
              <a:buFont typeface="Wingdings" panose="05000000000000000000" pitchFamily="2" charset="2"/>
              <a:buChar char="n"/>
              <a:defRPr sz="2800">
                <a:solidFill>
                  <a:schemeClr val="tx2"/>
                </a:solidFill>
                <a:latin typeface="微软雅黑" panose="020B0503020204020204" pitchFamily="34" charset="-122"/>
                <a:ea typeface="微软雅黑" panose="020B0503020204020204" pitchFamily="34"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tx2"/>
                </a:solidFill>
                <a:latin typeface="微软雅黑" panose="020B0503020204020204" pitchFamily="34" charset="-122"/>
                <a:ea typeface="微软雅黑" panose="020B0503020204020204" pitchFamily="34" charset="-122"/>
              </a:defRPr>
            </a:lvl3pPr>
            <a:lvl4pPr marL="16002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4pPr>
            <a:lvl5pPr marL="20574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9pPr>
          </a:lstStyle>
          <a:p>
            <a:pPr>
              <a:spcBef>
                <a:spcPct val="0"/>
              </a:spcBef>
              <a:buClrTx/>
              <a:buSzTx/>
              <a:buFont typeface="Arial" panose="020B0604020202020204" pitchFamily="34" charset="0"/>
              <a:buNone/>
            </a:pPr>
            <a:endParaRPr lang="zh-CN" altLang="en-US" sz="1800">
              <a:solidFill>
                <a:schemeClr val="tx1"/>
              </a:solidFill>
              <a:latin typeface="Arial" panose="020B0604020202020204" pitchFamily="34" charset="0"/>
              <a:ea typeface="宋体" panose="02010600030101010101" pitchFamily="2" charset="-122"/>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文本框 1">
            <a:extLst>
              <a:ext uri="{FF2B5EF4-FFF2-40B4-BE49-F238E27FC236}">
                <a16:creationId xmlns:a16="http://schemas.microsoft.com/office/drawing/2014/main" id="{BC083F2B-62E7-4695-AF9C-7E27E85F8099}"/>
              </a:ext>
            </a:extLst>
          </p:cNvPr>
          <p:cNvSpPr txBox="1">
            <a:spLocks noChangeArrowheads="1"/>
          </p:cNvSpPr>
          <p:nvPr/>
        </p:nvSpPr>
        <p:spPr bwMode="auto">
          <a:xfrm>
            <a:off x="246063" y="379413"/>
            <a:ext cx="8718550" cy="54387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690813" indent="-2690813">
              <a:spcBef>
                <a:spcPct val="20000"/>
              </a:spcBef>
              <a:buClr>
                <a:schemeClr val="folHlink"/>
              </a:buClr>
              <a:buSzPct val="60000"/>
              <a:buFont typeface="Wingdings" panose="05000000000000000000" pitchFamily="2" charset="2"/>
              <a:buChar char="n"/>
              <a:defRPr sz="3200">
                <a:solidFill>
                  <a:schemeClr val="tx2"/>
                </a:solidFill>
                <a:latin typeface="微软雅黑" panose="020B0503020204020204" pitchFamily="34" charset="-122"/>
                <a:ea typeface="微软雅黑" panose="020B0503020204020204" pitchFamily="34" charset="-122"/>
              </a:defRPr>
            </a:lvl1pPr>
            <a:lvl2pPr marL="742950" indent="-285750">
              <a:spcBef>
                <a:spcPct val="20000"/>
              </a:spcBef>
              <a:buClr>
                <a:schemeClr val="folHlink"/>
              </a:buClr>
              <a:buSzPct val="60000"/>
              <a:buFont typeface="Wingdings" panose="05000000000000000000" pitchFamily="2" charset="2"/>
              <a:buChar char="n"/>
              <a:defRPr sz="2800">
                <a:solidFill>
                  <a:schemeClr val="tx2"/>
                </a:solidFill>
                <a:latin typeface="微软雅黑" panose="020B0503020204020204" pitchFamily="34" charset="-122"/>
                <a:ea typeface="微软雅黑" panose="020B0503020204020204" pitchFamily="34"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tx2"/>
                </a:solidFill>
                <a:latin typeface="微软雅黑" panose="020B0503020204020204" pitchFamily="34" charset="-122"/>
                <a:ea typeface="微软雅黑" panose="020B0503020204020204" pitchFamily="34" charset="-122"/>
              </a:defRPr>
            </a:lvl3pPr>
            <a:lvl4pPr marL="16002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4pPr>
            <a:lvl5pPr marL="20574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9pPr>
          </a:lstStyle>
          <a:p>
            <a:pPr>
              <a:lnSpc>
                <a:spcPct val="150000"/>
              </a:lnSpc>
              <a:spcBef>
                <a:spcPct val="0"/>
              </a:spcBef>
              <a:buClrTx/>
              <a:buSzTx/>
              <a:buFont typeface="Arial" panose="020B0604020202020204" pitchFamily="34" charset="0"/>
              <a:buNone/>
            </a:pPr>
            <a:r>
              <a:rPr lang="zh-CN" altLang="en-US" sz="2000" b="1">
                <a:solidFill>
                  <a:schemeClr val="tx1"/>
                </a:solidFill>
              </a:rPr>
              <a:t>通过上述分析得到</a:t>
            </a:r>
            <a:r>
              <a:rPr lang="zh-CN" altLang="en-US" sz="2000">
                <a:solidFill>
                  <a:schemeClr val="tx1"/>
                </a:solidFill>
              </a:rPr>
              <a:t>：当</a:t>
            </a:r>
            <a:r>
              <a:rPr lang="en-US" altLang="zh-CN" sz="2000">
                <a:solidFill>
                  <a:schemeClr val="tx1"/>
                </a:solidFill>
              </a:rPr>
              <a:t>(u,v)</a:t>
            </a:r>
            <a:r>
              <a:rPr lang="zh-CN" altLang="en-US" sz="2000">
                <a:solidFill>
                  <a:schemeClr val="tx1"/>
                </a:solidFill>
              </a:rPr>
              <a:t>从成为关键边到再次成为关键边，从</a:t>
            </a:r>
            <a:r>
              <a:rPr lang="en-US" altLang="zh-CN" sz="2000">
                <a:solidFill>
                  <a:schemeClr val="tx1"/>
                </a:solidFill>
              </a:rPr>
              <a:t>s</a:t>
            </a:r>
            <a:r>
              <a:rPr lang="zh-CN" altLang="en-US" sz="2000">
                <a:solidFill>
                  <a:schemeClr val="tx1"/>
                </a:solidFill>
              </a:rPr>
              <a:t>到</a:t>
            </a:r>
            <a:r>
              <a:rPr lang="en-US" altLang="zh-CN" sz="2000">
                <a:solidFill>
                  <a:schemeClr val="tx1"/>
                </a:solidFill>
              </a:rPr>
              <a:t>u</a:t>
            </a:r>
            <a:r>
              <a:rPr lang="zh-CN" altLang="en-US" sz="2000">
                <a:solidFill>
                  <a:schemeClr val="tx1"/>
                </a:solidFill>
              </a:rPr>
              <a:t>的距离至少增加</a:t>
            </a:r>
            <a:r>
              <a:rPr lang="en-US" altLang="zh-CN" sz="2000">
                <a:solidFill>
                  <a:schemeClr val="tx1"/>
                </a:solidFill>
              </a:rPr>
              <a:t>2</a:t>
            </a:r>
            <a:r>
              <a:rPr lang="zh-CN" altLang="en-US" sz="2000">
                <a:solidFill>
                  <a:schemeClr val="tx1"/>
                </a:solidFill>
              </a:rPr>
              <a:t>个单位。</a:t>
            </a:r>
            <a:endParaRPr lang="en-US" altLang="zh-CN" sz="2000">
              <a:solidFill>
                <a:schemeClr val="tx1"/>
              </a:solidFill>
            </a:endParaRPr>
          </a:p>
          <a:p>
            <a:pPr>
              <a:lnSpc>
                <a:spcPct val="150000"/>
              </a:lnSpc>
              <a:spcBef>
                <a:spcPct val="0"/>
              </a:spcBef>
              <a:buClrTx/>
              <a:buSzTx/>
              <a:buFont typeface="Arial" panose="020B0604020202020204" pitchFamily="34" charset="0"/>
              <a:buNone/>
            </a:pPr>
            <a:r>
              <a:rPr lang="zh-CN" altLang="en-US" sz="2000">
                <a:solidFill>
                  <a:schemeClr val="tx1"/>
                </a:solidFill>
              </a:rPr>
              <a:t>       </a:t>
            </a:r>
            <a:r>
              <a:rPr lang="en-US" altLang="zh-CN" sz="2000">
                <a:solidFill>
                  <a:schemeClr val="tx1"/>
                </a:solidFill>
              </a:rPr>
              <a:t>s</a:t>
            </a:r>
            <a:r>
              <a:rPr lang="zh-CN" altLang="en-US" sz="2000">
                <a:solidFill>
                  <a:schemeClr val="tx1"/>
                </a:solidFill>
              </a:rPr>
              <a:t>到</a:t>
            </a:r>
            <a:r>
              <a:rPr lang="en-US" altLang="zh-CN" sz="2000">
                <a:solidFill>
                  <a:schemeClr val="tx1"/>
                </a:solidFill>
              </a:rPr>
              <a:t>u</a:t>
            </a:r>
            <a:r>
              <a:rPr lang="zh-CN" altLang="en-US" sz="2000">
                <a:solidFill>
                  <a:schemeClr val="tx1"/>
                </a:solidFill>
              </a:rPr>
              <a:t>的距离最初至少为</a:t>
            </a:r>
            <a:r>
              <a:rPr lang="en-US" altLang="zh-CN" sz="2000">
                <a:solidFill>
                  <a:schemeClr val="tx1"/>
                </a:solidFill>
              </a:rPr>
              <a:t>0</a:t>
            </a:r>
            <a:r>
              <a:rPr lang="zh-CN" altLang="en-US" sz="2000">
                <a:solidFill>
                  <a:schemeClr val="tx1"/>
                </a:solidFill>
              </a:rPr>
              <a:t>，</a:t>
            </a:r>
            <a:r>
              <a:rPr lang="zh-CN" altLang="en-US" sz="1400">
                <a:solidFill>
                  <a:schemeClr val="tx1"/>
                </a:solidFill>
              </a:rPr>
              <a:t>而</a:t>
            </a:r>
            <a:r>
              <a:rPr lang="en-US" altLang="zh-CN" sz="1400">
                <a:solidFill>
                  <a:schemeClr val="tx1"/>
                </a:solidFill>
              </a:rPr>
              <a:t>(u,v)</a:t>
            </a:r>
            <a:r>
              <a:rPr lang="zh-CN" altLang="en-US" sz="1400">
                <a:solidFill>
                  <a:schemeClr val="tx1"/>
                </a:solidFill>
              </a:rPr>
              <a:t>成为增广路径上的边时，这条路径上的中间结点不可能包含</a:t>
            </a:r>
            <a:r>
              <a:rPr lang="en-US" altLang="zh-CN" sz="1400">
                <a:solidFill>
                  <a:schemeClr val="tx1"/>
                </a:solidFill>
              </a:rPr>
              <a:t>t</a:t>
            </a:r>
            <a:r>
              <a:rPr lang="zh-CN" altLang="en-US" sz="1400">
                <a:solidFill>
                  <a:schemeClr val="tx1"/>
                </a:solidFill>
              </a:rPr>
              <a:t>（ </a:t>
            </a:r>
            <a:r>
              <a:rPr lang="en-US" altLang="zh-CN" sz="1400">
                <a:solidFill>
                  <a:schemeClr val="tx1"/>
                </a:solidFill>
              </a:rPr>
              <a:t>(u,v)</a:t>
            </a:r>
            <a:r>
              <a:rPr lang="zh-CN" altLang="en-US" sz="1400">
                <a:solidFill>
                  <a:schemeClr val="tx1"/>
                </a:solidFill>
              </a:rPr>
              <a:t>能成为增广路径上的边，意味着</a:t>
            </a:r>
            <a:r>
              <a:rPr lang="en-US" altLang="zh-CN" sz="1400">
                <a:solidFill>
                  <a:schemeClr val="tx1"/>
                </a:solidFill>
              </a:rPr>
              <a:t>u≠t</a:t>
            </a:r>
            <a:r>
              <a:rPr lang="zh-CN" altLang="en-US" sz="1400">
                <a:solidFill>
                  <a:schemeClr val="tx1"/>
                </a:solidFill>
              </a:rPr>
              <a:t>，路径上的中间结点只可能是除</a:t>
            </a:r>
            <a:r>
              <a:rPr lang="en-US" altLang="zh-CN" sz="1400">
                <a:solidFill>
                  <a:schemeClr val="tx1"/>
                </a:solidFill>
              </a:rPr>
              <a:t>u</a:t>
            </a:r>
            <a:r>
              <a:rPr lang="zh-CN" altLang="en-US" sz="1400">
                <a:solidFill>
                  <a:schemeClr val="tx1"/>
                </a:solidFill>
              </a:rPr>
              <a:t>和</a:t>
            </a:r>
            <a:r>
              <a:rPr lang="en-US" altLang="zh-CN" sz="1400">
                <a:solidFill>
                  <a:schemeClr val="tx1"/>
                </a:solidFill>
              </a:rPr>
              <a:t>t</a:t>
            </a:r>
            <a:r>
              <a:rPr lang="zh-CN" altLang="en-US" sz="1400">
                <a:solidFill>
                  <a:schemeClr val="tx1"/>
                </a:solidFill>
              </a:rPr>
              <a:t>以外的其他结点）。</a:t>
            </a:r>
            <a:r>
              <a:rPr lang="zh-CN" altLang="en-US" sz="2000">
                <a:solidFill>
                  <a:schemeClr val="tx1"/>
                </a:solidFill>
              </a:rPr>
              <a:t>因此，一直到</a:t>
            </a:r>
            <a:r>
              <a:rPr lang="en-US" altLang="zh-CN" sz="2000">
                <a:solidFill>
                  <a:schemeClr val="tx1"/>
                </a:solidFill>
              </a:rPr>
              <a:t>u</a:t>
            </a:r>
            <a:r>
              <a:rPr lang="zh-CN" altLang="en-US" sz="2000">
                <a:solidFill>
                  <a:schemeClr val="tx1"/>
                </a:solidFill>
              </a:rPr>
              <a:t>成为不可到达结点之前</a:t>
            </a:r>
            <a:r>
              <a:rPr lang="zh-CN" altLang="en-US" sz="1400">
                <a:solidFill>
                  <a:schemeClr val="tx1"/>
                </a:solidFill>
              </a:rPr>
              <a:t>（最后成为不可达结点的时候意味着流网络中不再有增广路径）</a:t>
            </a:r>
            <a:r>
              <a:rPr lang="zh-CN" altLang="en-US" sz="2000">
                <a:solidFill>
                  <a:schemeClr val="tx1"/>
                </a:solidFill>
              </a:rPr>
              <a:t>，</a:t>
            </a:r>
            <a:r>
              <a:rPr lang="en-US" altLang="zh-CN" sz="2000">
                <a:solidFill>
                  <a:schemeClr val="tx1"/>
                </a:solidFill>
              </a:rPr>
              <a:t>s</a:t>
            </a:r>
            <a:r>
              <a:rPr lang="zh-CN" altLang="en-US" sz="2000">
                <a:solidFill>
                  <a:schemeClr val="tx1"/>
                </a:solidFill>
              </a:rPr>
              <a:t>到</a:t>
            </a:r>
            <a:r>
              <a:rPr lang="en-US" altLang="zh-CN" sz="2000">
                <a:solidFill>
                  <a:schemeClr val="tx1"/>
                </a:solidFill>
              </a:rPr>
              <a:t>u</a:t>
            </a:r>
            <a:r>
              <a:rPr lang="zh-CN" altLang="en-US" sz="2000">
                <a:solidFill>
                  <a:schemeClr val="tx1"/>
                </a:solidFill>
              </a:rPr>
              <a:t>的距离最大是</a:t>
            </a:r>
            <a:r>
              <a:rPr lang="en-US" altLang="zh-CN" sz="2000">
                <a:solidFill>
                  <a:schemeClr val="tx1"/>
                </a:solidFill>
              </a:rPr>
              <a:t>|V|-2</a:t>
            </a:r>
          </a:p>
          <a:p>
            <a:pPr>
              <a:lnSpc>
                <a:spcPct val="150000"/>
              </a:lnSpc>
              <a:spcBef>
                <a:spcPct val="0"/>
              </a:spcBef>
              <a:buClrTx/>
              <a:buSzTx/>
              <a:buFont typeface="Arial" panose="020B0604020202020204" pitchFamily="34" charset="0"/>
              <a:buNone/>
            </a:pPr>
            <a:r>
              <a:rPr lang="zh-CN" altLang="en-US" sz="2000">
                <a:solidFill>
                  <a:schemeClr val="tx1"/>
                </a:solidFill>
              </a:rPr>
              <a:t>      因此，从</a:t>
            </a:r>
            <a:r>
              <a:rPr lang="en-US" altLang="zh-CN" sz="2000">
                <a:solidFill>
                  <a:schemeClr val="tx1"/>
                </a:solidFill>
              </a:rPr>
              <a:t>(u,v)</a:t>
            </a:r>
            <a:r>
              <a:rPr lang="zh-CN" altLang="en-US" sz="2000">
                <a:solidFill>
                  <a:schemeClr val="tx1"/>
                </a:solidFill>
              </a:rPr>
              <a:t>第一次成为关键边后算起，</a:t>
            </a:r>
            <a:r>
              <a:rPr lang="en-US" altLang="zh-CN" sz="2000">
                <a:solidFill>
                  <a:schemeClr val="tx1"/>
                </a:solidFill>
              </a:rPr>
              <a:t>(u,v)</a:t>
            </a:r>
            <a:r>
              <a:rPr lang="zh-CN" altLang="en-US" sz="2000">
                <a:solidFill>
                  <a:schemeClr val="tx1"/>
                </a:solidFill>
              </a:rPr>
              <a:t>最多还能成为关键边的次数至多是                                         。</a:t>
            </a:r>
            <a:endParaRPr lang="en-US" altLang="zh-CN" sz="2000">
              <a:solidFill>
                <a:schemeClr val="tx1"/>
              </a:solidFill>
            </a:endParaRPr>
          </a:p>
          <a:p>
            <a:pPr>
              <a:lnSpc>
                <a:spcPct val="150000"/>
              </a:lnSpc>
              <a:spcBef>
                <a:spcPct val="0"/>
              </a:spcBef>
              <a:buClrTx/>
              <a:buSzTx/>
              <a:buFont typeface="Arial" panose="020B0604020202020204" pitchFamily="34" charset="0"/>
              <a:buNone/>
            </a:pPr>
            <a:r>
              <a:rPr lang="en-US" altLang="zh-CN" sz="2000">
                <a:solidFill>
                  <a:schemeClr val="tx1"/>
                </a:solidFill>
              </a:rPr>
              <a:t>      </a:t>
            </a:r>
            <a:r>
              <a:rPr lang="zh-CN" altLang="en-US" sz="2000">
                <a:solidFill>
                  <a:schemeClr val="tx1"/>
                </a:solidFill>
              </a:rPr>
              <a:t>即，</a:t>
            </a:r>
            <a:r>
              <a:rPr lang="en-US" altLang="zh-CN" sz="2000">
                <a:solidFill>
                  <a:schemeClr val="tx1"/>
                </a:solidFill>
              </a:rPr>
              <a:t>(u,v)</a:t>
            </a:r>
            <a:r>
              <a:rPr lang="zh-CN" altLang="en-US" sz="2000">
                <a:solidFill>
                  <a:schemeClr val="tx1"/>
                </a:solidFill>
              </a:rPr>
              <a:t>能成为关键变的总次数最多为</a:t>
            </a:r>
          </a:p>
          <a:p>
            <a:pPr>
              <a:lnSpc>
                <a:spcPct val="150000"/>
              </a:lnSpc>
              <a:spcBef>
                <a:spcPct val="0"/>
              </a:spcBef>
              <a:buClrTx/>
              <a:buSzTx/>
              <a:buFont typeface="Arial" panose="020B0604020202020204" pitchFamily="34" charset="0"/>
              <a:buNone/>
            </a:pPr>
            <a:r>
              <a:rPr lang="zh-CN" altLang="en-US" sz="2000">
                <a:solidFill>
                  <a:schemeClr val="tx1"/>
                </a:solidFill>
              </a:rPr>
              <a:t>注意到每次流值增加，都会至少有一条关键边，因此流值递增的操作次数至多为 </a:t>
            </a:r>
            <a:r>
              <a:rPr lang="en-US" altLang="zh-CN" sz="2000">
                <a:solidFill>
                  <a:schemeClr val="tx1"/>
                </a:solidFill>
              </a:rPr>
              <a:t>O(|V||E|)</a:t>
            </a:r>
            <a:r>
              <a:rPr lang="zh-CN" altLang="en-US" sz="2000">
                <a:solidFill>
                  <a:schemeClr val="tx1"/>
                </a:solidFill>
              </a:rPr>
              <a:t>                            </a:t>
            </a:r>
          </a:p>
        </p:txBody>
      </p:sp>
      <p:pic>
        <p:nvPicPr>
          <p:cNvPr id="83971" name="图片 6">
            <a:extLst>
              <a:ext uri="{FF2B5EF4-FFF2-40B4-BE49-F238E27FC236}">
                <a16:creationId xmlns:a16="http://schemas.microsoft.com/office/drawing/2014/main" id="{134068B6-3D97-4A9E-9FFF-978F0DB0792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40200" y="4005263"/>
            <a:ext cx="3600450"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3972" name="图片 7">
            <a:extLst>
              <a:ext uri="{FF2B5EF4-FFF2-40B4-BE49-F238E27FC236}">
                <a16:creationId xmlns:a16="http://schemas.microsoft.com/office/drawing/2014/main" id="{A17C231F-DE62-4AFC-A50B-7B2CB1E9D980}"/>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219700" y="4508500"/>
            <a:ext cx="904875" cy="379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文本框 1">
            <a:extLst>
              <a:ext uri="{FF2B5EF4-FFF2-40B4-BE49-F238E27FC236}">
                <a16:creationId xmlns:a16="http://schemas.microsoft.com/office/drawing/2014/main" id="{65B7E720-B068-4D84-8A89-D155DADDA247}"/>
              </a:ext>
            </a:extLst>
          </p:cNvPr>
          <p:cNvSpPr txBox="1">
            <a:spLocks noChangeArrowheads="1"/>
          </p:cNvSpPr>
          <p:nvPr/>
        </p:nvSpPr>
        <p:spPr bwMode="auto">
          <a:xfrm>
            <a:off x="250825" y="692150"/>
            <a:ext cx="8720138" cy="47672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2"/>
                </a:solidFill>
                <a:latin typeface="微软雅黑" panose="020B0503020204020204" pitchFamily="34" charset="-122"/>
                <a:ea typeface="微软雅黑" panose="020B0503020204020204" pitchFamily="34" charset="-122"/>
              </a:defRPr>
            </a:lvl1pPr>
            <a:lvl2pPr marL="742950" indent="-285750">
              <a:spcBef>
                <a:spcPct val="20000"/>
              </a:spcBef>
              <a:buClr>
                <a:schemeClr val="folHlink"/>
              </a:buClr>
              <a:buSzPct val="60000"/>
              <a:buFont typeface="Wingdings" panose="05000000000000000000" pitchFamily="2" charset="2"/>
              <a:buChar char="n"/>
              <a:defRPr sz="2800">
                <a:solidFill>
                  <a:schemeClr val="tx2"/>
                </a:solidFill>
                <a:latin typeface="微软雅黑" panose="020B0503020204020204" pitchFamily="34" charset="-122"/>
                <a:ea typeface="微软雅黑" panose="020B0503020204020204" pitchFamily="34"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tx2"/>
                </a:solidFill>
                <a:latin typeface="微软雅黑" panose="020B0503020204020204" pitchFamily="34" charset="-122"/>
                <a:ea typeface="微软雅黑" panose="020B0503020204020204" pitchFamily="34" charset="-122"/>
              </a:defRPr>
            </a:lvl3pPr>
            <a:lvl4pPr marL="16002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4pPr>
            <a:lvl5pPr marL="20574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9pPr>
          </a:lstStyle>
          <a:p>
            <a:pPr>
              <a:lnSpc>
                <a:spcPct val="150000"/>
              </a:lnSpc>
              <a:spcBef>
                <a:spcPts val="1200"/>
              </a:spcBef>
              <a:buClrTx/>
              <a:buSzTx/>
              <a:buFont typeface="Arial" panose="020B0604020202020204" pitchFamily="34" charset="0"/>
              <a:buNone/>
            </a:pPr>
            <a:r>
              <a:rPr lang="zh-CN" altLang="en-US" sz="2400">
                <a:solidFill>
                  <a:schemeClr val="tx1"/>
                </a:solidFill>
              </a:rPr>
              <a:t>       最后，由于一共有</a:t>
            </a:r>
            <a:r>
              <a:rPr lang="en-US" altLang="zh-CN" sz="2400" b="1">
                <a:solidFill>
                  <a:srgbClr val="0000FF"/>
                </a:solidFill>
              </a:rPr>
              <a:t>O(E)</a:t>
            </a:r>
            <a:r>
              <a:rPr lang="zh-CN" altLang="en-US" sz="2400">
                <a:solidFill>
                  <a:schemeClr val="tx1"/>
                </a:solidFill>
              </a:rPr>
              <a:t>对结点可以在残存网络中有边彼此相连，</a:t>
            </a:r>
            <a:r>
              <a:rPr lang="zh-CN" altLang="en-US" sz="2400" b="1">
                <a:solidFill>
                  <a:schemeClr val="tx1"/>
                </a:solidFill>
              </a:rPr>
              <a:t>每条边都可能成为关键边</a:t>
            </a:r>
            <a:r>
              <a:rPr lang="zh-CN" altLang="en-US" sz="2400">
                <a:solidFill>
                  <a:schemeClr val="tx1"/>
                </a:solidFill>
              </a:rPr>
              <a:t>。</a:t>
            </a:r>
            <a:endParaRPr lang="en-US" altLang="zh-CN" sz="2400">
              <a:solidFill>
                <a:schemeClr val="tx1"/>
              </a:solidFill>
            </a:endParaRPr>
          </a:p>
          <a:p>
            <a:pPr>
              <a:lnSpc>
                <a:spcPct val="150000"/>
              </a:lnSpc>
              <a:spcBef>
                <a:spcPts val="1200"/>
              </a:spcBef>
              <a:buClrTx/>
              <a:buSzTx/>
              <a:buFont typeface="Arial" panose="020B0604020202020204" pitchFamily="34" charset="0"/>
              <a:buNone/>
            </a:pPr>
            <a:r>
              <a:rPr lang="en-US" altLang="zh-CN" sz="2400">
                <a:solidFill>
                  <a:schemeClr val="tx1"/>
                </a:solidFill>
              </a:rPr>
              <a:t>       </a:t>
            </a:r>
            <a:r>
              <a:rPr lang="zh-CN" altLang="en-US" sz="2400">
                <a:solidFill>
                  <a:schemeClr val="tx1"/>
                </a:solidFill>
              </a:rPr>
              <a:t>根据上面的分析，在</a:t>
            </a:r>
            <a:r>
              <a:rPr lang="en-US" altLang="zh-CN" sz="2400">
                <a:solidFill>
                  <a:schemeClr val="tx1"/>
                </a:solidFill>
              </a:rPr>
              <a:t>Edmonds-Karp</a:t>
            </a:r>
            <a:r>
              <a:rPr lang="zh-CN" altLang="en-US" sz="2400">
                <a:solidFill>
                  <a:schemeClr val="tx1"/>
                </a:solidFill>
              </a:rPr>
              <a:t>算法执行的整个过程中，每条边最多有</a:t>
            </a:r>
            <a:r>
              <a:rPr lang="en-US" altLang="zh-CN" sz="2400" b="1">
                <a:solidFill>
                  <a:srgbClr val="0000FF"/>
                </a:solidFill>
              </a:rPr>
              <a:t>|V|/2</a:t>
            </a:r>
            <a:r>
              <a:rPr lang="zh-CN" altLang="en-US" sz="2400">
                <a:solidFill>
                  <a:schemeClr val="tx1"/>
                </a:solidFill>
              </a:rPr>
              <a:t>次机会成为关键边，所以在算法执行的整个过程中关键边的总数为</a:t>
            </a:r>
            <a:r>
              <a:rPr lang="en-US" altLang="zh-CN" sz="2400" b="1">
                <a:solidFill>
                  <a:srgbClr val="0000FF"/>
                </a:solidFill>
              </a:rPr>
              <a:t>O(VE)</a:t>
            </a:r>
            <a:r>
              <a:rPr lang="zh-CN" altLang="en-US" sz="2400">
                <a:solidFill>
                  <a:schemeClr val="tx1"/>
                </a:solidFill>
              </a:rPr>
              <a:t>。</a:t>
            </a:r>
            <a:endParaRPr lang="en-US" altLang="zh-CN" sz="2400">
              <a:solidFill>
                <a:schemeClr val="tx1"/>
              </a:solidFill>
            </a:endParaRPr>
          </a:p>
          <a:p>
            <a:pPr>
              <a:lnSpc>
                <a:spcPct val="150000"/>
              </a:lnSpc>
              <a:spcBef>
                <a:spcPts val="1200"/>
              </a:spcBef>
              <a:buClrTx/>
              <a:buSzTx/>
              <a:buFont typeface="Arial" panose="020B0604020202020204" pitchFamily="34" charset="0"/>
              <a:buNone/>
            </a:pPr>
            <a:r>
              <a:rPr lang="en-US" altLang="zh-CN" sz="2400">
                <a:solidFill>
                  <a:schemeClr val="tx1"/>
                </a:solidFill>
              </a:rPr>
              <a:t>       </a:t>
            </a:r>
            <a:r>
              <a:rPr lang="zh-CN" altLang="en-US" sz="2400">
                <a:solidFill>
                  <a:schemeClr val="tx1"/>
                </a:solidFill>
              </a:rPr>
              <a:t>而每条增广路径至少有一条关键边，每条增广路径意味着要对流网络进行一次流量递增计算，所以</a:t>
            </a:r>
            <a:r>
              <a:rPr lang="en-US" altLang="zh-CN" sz="2400">
                <a:solidFill>
                  <a:schemeClr val="tx1"/>
                </a:solidFill>
              </a:rPr>
              <a:t>Edmonds-Karp</a:t>
            </a:r>
            <a:r>
              <a:rPr lang="zh-CN" altLang="en-US" sz="2400">
                <a:solidFill>
                  <a:schemeClr val="tx1"/>
                </a:solidFill>
              </a:rPr>
              <a:t>算法执行的流量递增操作的次数为</a:t>
            </a:r>
            <a:r>
              <a:rPr lang="en-US" altLang="zh-CN" sz="2400" b="1">
                <a:solidFill>
                  <a:schemeClr val="tx1"/>
                </a:solidFill>
              </a:rPr>
              <a:t>O(VE)</a:t>
            </a:r>
            <a:r>
              <a:rPr lang="zh-CN" altLang="en-US" sz="2400" b="1">
                <a:solidFill>
                  <a:schemeClr val="tx1"/>
                </a:solidFill>
              </a:rPr>
              <a:t>。                          证毕。</a:t>
            </a:r>
            <a:endParaRPr lang="zh-CN" altLang="en-US" sz="2400">
              <a:solidFill>
                <a:schemeClr val="tx1"/>
              </a:solidFill>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06661BA6-C1A7-4099-A10F-BB8F44B6FBFC}"/>
              </a:ext>
            </a:extLst>
          </p:cNvPr>
          <p:cNvSpPr>
            <a:spLocks noGrp="1"/>
          </p:cNvSpPr>
          <p:nvPr>
            <p:ph type="dt" sz="quarter" idx="10"/>
          </p:nvPr>
        </p:nvSpPr>
        <p:spPr/>
        <p:txBody>
          <a:bodyPr/>
          <a:lstStyle/>
          <a:p>
            <a:pPr>
              <a:defRPr/>
            </a:pPr>
            <a:fld id="{C0C02D1D-E9F9-424E-9DF3-54B8FDDD447F}" type="datetime1">
              <a:rPr lang="zh-CN" altLang="en-US" smtClean="0"/>
              <a:pPr>
                <a:defRPr/>
              </a:pPr>
              <a:t>2021/11/24</a:t>
            </a:fld>
            <a:endParaRPr lang="zh-CN" altLang="en-US"/>
          </a:p>
        </p:txBody>
      </p:sp>
      <p:sp>
        <p:nvSpPr>
          <p:cNvPr id="88067" name="灯片编号占位符 4">
            <a:extLst>
              <a:ext uri="{FF2B5EF4-FFF2-40B4-BE49-F238E27FC236}">
                <a16:creationId xmlns:a16="http://schemas.microsoft.com/office/drawing/2014/main" id="{12A706EB-B7F0-4E39-B344-19C30A0F2A3C}"/>
              </a:ext>
            </a:extLst>
          </p:cNvPr>
          <p:cNvSpPr>
            <a:spLocks noGrp="1" noChangeArrowheads="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9B2B0BC0-F144-4839-9934-5E82F4B2EA82}" type="slidenum">
              <a:rPr lang="zh-CN" altLang="zh-CN">
                <a:latin typeface="Tahoma" panose="020B0604030504040204" pitchFamily="34" charset="0"/>
              </a:rPr>
              <a:pPr/>
              <a:t>72</a:t>
            </a:fld>
            <a:endParaRPr lang="zh-CN" altLang="zh-CN">
              <a:latin typeface="Tahoma" panose="020B0604030504040204" pitchFamily="34" charset="0"/>
            </a:endParaRPr>
          </a:p>
        </p:txBody>
      </p:sp>
      <p:pic>
        <p:nvPicPr>
          <p:cNvPr id="88068" name="图片 5">
            <a:extLst>
              <a:ext uri="{FF2B5EF4-FFF2-40B4-BE49-F238E27FC236}">
                <a16:creationId xmlns:a16="http://schemas.microsoft.com/office/drawing/2014/main" id="{218267C3-87FE-4FE5-B730-892469F85E1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9250" y="0"/>
            <a:ext cx="5195888"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3659C014-010C-4530-B26F-C6B45066A76D}"/>
              </a:ext>
            </a:extLst>
          </p:cNvPr>
          <p:cNvSpPr>
            <a:spLocks noGrp="1"/>
          </p:cNvSpPr>
          <p:nvPr>
            <p:ph type="dt" sz="quarter" idx="10"/>
          </p:nvPr>
        </p:nvSpPr>
        <p:spPr/>
        <p:txBody>
          <a:bodyPr/>
          <a:lstStyle/>
          <a:p>
            <a:pPr>
              <a:defRPr/>
            </a:pPr>
            <a:fld id="{C0C02D1D-E9F9-424E-9DF3-54B8FDDD447F}" type="datetime1">
              <a:rPr lang="zh-CN" altLang="en-US" smtClean="0"/>
              <a:pPr>
                <a:defRPr/>
              </a:pPr>
              <a:t>2021/11/24</a:t>
            </a:fld>
            <a:endParaRPr lang="zh-CN" altLang="en-US"/>
          </a:p>
        </p:txBody>
      </p:sp>
      <p:sp>
        <p:nvSpPr>
          <p:cNvPr id="89091" name="灯片编号占位符 4">
            <a:extLst>
              <a:ext uri="{FF2B5EF4-FFF2-40B4-BE49-F238E27FC236}">
                <a16:creationId xmlns:a16="http://schemas.microsoft.com/office/drawing/2014/main" id="{176E5206-8232-41E6-A6EF-68CC79C3DA59}"/>
              </a:ext>
            </a:extLst>
          </p:cNvPr>
          <p:cNvSpPr>
            <a:spLocks noGrp="1" noChangeArrowheads="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B676E8AF-1600-4D72-831A-CCFEEBFC87BD}" type="slidenum">
              <a:rPr lang="zh-CN" altLang="zh-CN">
                <a:latin typeface="Tahoma" panose="020B0604030504040204" pitchFamily="34" charset="0"/>
              </a:rPr>
              <a:pPr/>
              <a:t>73</a:t>
            </a:fld>
            <a:endParaRPr lang="zh-CN" altLang="zh-CN">
              <a:latin typeface="Tahoma" panose="020B0604030504040204" pitchFamily="34" charset="0"/>
            </a:endParaRPr>
          </a:p>
        </p:txBody>
      </p:sp>
      <p:pic>
        <p:nvPicPr>
          <p:cNvPr id="89092" name="图片 1">
            <a:extLst>
              <a:ext uri="{FF2B5EF4-FFF2-40B4-BE49-F238E27FC236}">
                <a16:creationId xmlns:a16="http://schemas.microsoft.com/office/drawing/2014/main" id="{3A817896-B588-4BB5-9E13-57F07E3182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5097463"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9093" name="图片 2">
            <a:extLst>
              <a:ext uri="{FF2B5EF4-FFF2-40B4-BE49-F238E27FC236}">
                <a16:creationId xmlns:a16="http://schemas.microsoft.com/office/drawing/2014/main" id="{EA62EB61-8381-4772-867B-7C4BDC0B98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27500" y="4487863"/>
            <a:ext cx="4986338" cy="2370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文本框 1">
            <a:extLst>
              <a:ext uri="{FF2B5EF4-FFF2-40B4-BE49-F238E27FC236}">
                <a16:creationId xmlns:a16="http://schemas.microsoft.com/office/drawing/2014/main" id="{DA2A4881-92FA-4820-8974-FA59EF8F385A}"/>
              </a:ext>
            </a:extLst>
          </p:cNvPr>
          <p:cNvSpPr txBox="1">
            <a:spLocks noChangeArrowheads="1"/>
          </p:cNvSpPr>
          <p:nvPr/>
        </p:nvSpPr>
        <p:spPr bwMode="auto">
          <a:xfrm>
            <a:off x="136525" y="179388"/>
            <a:ext cx="9007475" cy="350996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2"/>
                </a:solidFill>
                <a:latin typeface="微软雅黑" panose="020B0503020204020204" pitchFamily="34" charset="-122"/>
                <a:ea typeface="微软雅黑" panose="020B0503020204020204" pitchFamily="34" charset="-122"/>
              </a:defRPr>
            </a:lvl1pPr>
            <a:lvl2pPr marL="742950" indent="-285750">
              <a:spcBef>
                <a:spcPct val="20000"/>
              </a:spcBef>
              <a:buClr>
                <a:schemeClr val="folHlink"/>
              </a:buClr>
              <a:buSzPct val="60000"/>
              <a:buFont typeface="Wingdings" panose="05000000000000000000" pitchFamily="2" charset="2"/>
              <a:buChar char="n"/>
              <a:defRPr sz="2800">
                <a:solidFill>
                  <a:schemeClr val="tx2"/>
                </a:solidFill>
                <a:latin typeface="微软雅黑" panose="020B0503020204020204" pitchFamily="34" charset="-122"/>
                <a:ea typeface="微软雅黑" panose="020B0503020204020204" pitchFamily="34"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tx2"/>
                </a:solidFill>
                <a:latin typeface="微软雅黑" panose="020B0503020204020204" pitchFamily="34" charset="-122"/>
                <a:ea typeface="微软雅黑" panose="020B0503020204020204" pitchFamily="34" charset="-122"/>
              </a:defRPr>
            </a:lvl3pPr>
            <a:lvl4pPr marL="16002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4pPr>
            <a:lvl5pPr marL="20574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9pPr>
          </a:lstStyle>
          <a:p>
            <a:pPr>
              <a:lnSpc>
                <a:spcPct val="150000"/>
              </a:lnSpc>
              <a:spcBef>
                <a:spcPct val="0"/>
              </a:spcBef>
              <a:buClrTx/>
              <a:buSzTx/>
              <a:buFont typeface="Arial" panose="020B0604020202020204" pitchFamily="34" charset="0"/>
              <a:buNone/>
            </a:pPr>
            <a:r>
              <a:rPr lang="zh-CN" altLang="en-US" sz="2800" b="1">
                <a:solidFill>
                  <a:schemeClr val="tx1"/>
                </a:solidFill>
              </a:rPr>
              <a:t>最大流算法应用：寻找最大二分匹配</a:t>
            </a:r>
          </a:p>
          <a:p>
            <a:pPr>
              <a:lnSpc>
                <a:spcPct val="150000"/>
              </a:lnSpc>
              <a:spcBef>
                <a:spcPct val="0"/>
              </a:spcBef>
              <a:buClrTx/>
              <a:buSzTx/>
              <a:buFont typeface="Wingdings" panose="05000000000000000000" pitchFamily="2" charset="2"/>
              <a:buNone/>
            </a:pPr>
            <a:r>
              <a:rPr lang="zh-CN" altLang="en-US" sz="2400" b="1">
                <a:solidFill>
                  <a:srgbClr val="FF0000"/>
                </a:solidFill>
              </a:rPr>
              <a:t>匹配</a:t>
            </a:r>
            <a:r>
              <a:rPr lang="zh-CN" altLang="en-US" sz="2400">
                <a:solidFill>
                  <a:schemeClr val="tx1"/>
                </a:solidFill>
              </a:rPr>
              <a:t>：对无向图</a:t>
            </a:r>
            <a:r>
              <a:rPr lang="en-US" altLang="zh-CN" sz="2400">
                <a:solidFill>
                  <a:schemeClr val="tx1"/>
                </a:solidFill>
              </a:rPr>
              <a:t>G=(V,E)</a:t>
            </a:r>
            <a:r>
              <a:rPr lang="zh-CN" altLang="en-US" sz="2400">
                <a:solidFill>
                  <a:schemeClr val="tx1"/>
                </a:solidFill>
              </a:rPr>
              <a:t>的一个</a:t>
            </a:r>
            <a:r>
              <a:rPr lang="zh-CN" altLang="en-US" sz="2400" b="1">
                <a:solidFill>
                  <a:srgbClr val="FF0000"/>
                </a:solidFill>
              </a:rPr>
              <a:t>匹配是边的一个子集           </a:t>
            </a:r>
            <a:r>
              <a:rPr lang="zh-CN" altLang="en-US" sz="2400">
                <a:solidFill>
                  <a:schemeClr val="tx1"/>
                </a:solidFill>
              </a:rPr>
              <a:t>，使得对于所有的结点</a:t>
            </a:r>
            <a:r>
              <a:rPr lang="en-US" altLang="zh-CN" sz="2400">
                <a:solidFill>
                  <a:schemeClr val="tx1"/>
                </a:solidFill>
              </a:rPr>
              <a:t>v</a:t>
            </a:r>
            <a:r>
              <a:rPr lang="zh-CN" altLang="en-US" sz="2400">
                <a:solidFill>
                  <a:schemeClr val="tx1"/>
                </a:solidFill>
              </a:rPr>
              <a:t>，子集</a:t>
            </a:r>
            <a:r>
              <a:rPr lang="en-US" altLang="zh-CN" sz="2400">
                <a:solidFill>
                  <a:schemeClr val="tx1"/>
                </a:solidFill>
              </a:rPr>
              <a:t>M</a:t>
            </a:r>
            <a:r>
              <a:rPr lang="zh-CN" altLang="en-US" sz="2400">
                <a:solidFill>
                  <a:schemeClr val="tx1"/>
                </a:solidFill>
              </a:rPr>
              <a:t>中最多有一条边与结点</a:t>
            </a:r>
            <a:r>
              <a:rPr lang="en-US" altLang="zh-CN" sz="2400">
                <a:solidFill>
                  <a:schemeClr val="tx1"/>
                </a:solidFill>
              </a:rPr>
              <a:t>v</a:t>
            </a:r>
            <a:r>
              <a:rPr lang="zh-CN" altLang="en-US" sz="2400">
                <a:solidFill>
                  <a:schemeClr val="tx1"/>
                </a:solidFill>
              </a:rPr>
              <a:t>相连。</a:t>
            </a:r>
            <a:endParaRPr lang="en-US" altLang="zh-CN" sz="2400">
              <a:solidFill>
                <a:schemeClr val="tx1"/>
              </a:solidFill>
            </a:endParaRPr>
          </a:p>
          <a:p>
            <a:pPr>
              <a:lnSpc>
                <a:spcPct val="150000"/>
              </a:lnSpc>
              <a:spcBef>
                <a:spcPct val="0"/>
              </a:spcBef>
              <a:buClrTx/>
              <a:buSzTx/>
              <a:buFont typeface="Wingdings" panose="05000000000000000000" pitchFamily="2" charset="2"/>
              <a:buNone/>
            </a:pPr>
            <a:r>
              <a:rPr lang="en-US" altLang="zh-CN" sz="2400">
                <a:solidFill>
                  <a:schemeClr val="tx1"/>
                </a:solidFill>
              </a:rPr>
              <a:t>          </a:t>
            </a:r>
            <a:r>
              <a:rPr lang="en-US" altLang="zh-CN" sz="2400" b="1">
                <a:solidFill>
                  <a:schemeClr val="tx1"/>
                </a:solidFill>
              </a:rPr>
              <a:t>M</a:t>
            </a:r>
            <a:r>
              <a:rPr lang="zh-CN" altLang="en-US" sz="2400" b="1">
                <a:solidFill>
                  <a:schemeClr val="tx1"/>
                </a:solidFill>
              </a:rPr>
              <a:t>中边的数量称为</a:t>
            </a:r>
            <a:r>
              <a:rPr lang="en-US" altLang="zh-CN" sz="2400" b="1">
                <a:solidFill>
                  <a:schemeClr val="tx1"/>
                </a:solidFill>
              </a:rPr>
              <a:t>M</a:t>
            </a:r>
            <a:r>
              <a:rPr lang="zh-CN" altLang="en-US" sz="2400" b="1">
                <a:solidFill>
                  <a:schemeClr val="tx1"/>
                </a:solidFill>
              </a:rPr>
              <a:t>的</a:t>
            </a:r>
            <a:r>
              <a:rPr lang="zh-CN" altLang="en-US" sz="2400" b="1">
                <a:solidFill>
                  <a:srgbClr val="0000FF"/>
                </a:solidFill>
              </a:rPr>
              <a:t>基数，记为</a:t>
            </a:r>
            <a:r>
              <a:rPr lang="en-US" altLang="zh-CN" sz="2400" b="1">
                <a:solidFill>
                  <a:srgbClr val="0000FF"/>
                </a:solidFill>
              </a:rPr>
              <a:t>|M|</a:t>
            </a:r>
            <a:r>
              <a:rPr lang="zh-CN" altLang="en-US" sz="2400" b="1">
                <a:solidFill>
                  <a:srgbClr val="0000FF"/>
                </a:solidFill>
              </a:rPr>
              <a:t>。</a:t>
            </a:r>
          </a:p>
          <a:p>
            <a:pPr>
              <a:lnSpc>
                <a:spcPct val="150000"/>
              </a:lnSpc>
              <a:spcBef>
                <a:spcPct val="0"/>
              </a:spcBef>
              <a:buClrTx/>
              <a:buSzTx/>
              <a:buFont typeface="Arial" panose="020B0604020202020204" pitchFamily="34" charset="0"/>
              <a:buNone/>
            </a:pPr>
            <a:r>
              <a:rPr lang="zh-CN" altLang="en-US" sz="2400" b="1">
                <a:solidFill>
                  <a:srgbClr val="FF0000"/>
                </a:solidFill>
              </a:rPr>
              <a:t>最大匹配</a:t>
            </a:r>
            <a:r>
              <a:rPr lang="zh-CN" altLang="en-US" sz="2400">
                <a:solidFill>
                  <a:schemeClr val="tx1"/>
                </a:solidFill>
              </a:rPr>
              <a:t>：基数最大的匹配。即，如果</a:t>
            </a:r>
            <a:r>
              <a:rPr lang="en-US" altLang="zh-CN" sz="2400">
                <a:solidFill>
                  <a:schemeClr val="tx1"/>
                </a:solidFill>
              </a:rPr>
              <a:t>M</a:t>
            </a:r>
            <a:r>
              <a:rPr lang="zh-CN" altLang="en-US" sz="2400">
                <a:solidFill>
                  <a:schemeClr val="tx1"/>
                </a:solidFill>
              </a:rPr>
              <a:t>是一个最大匹配，则对于任意匹配</a:t>
            </a:r>
            <a:r>
              <a:rPr lang="en-US" altLang="zh-CN" sz="2400">
                <a:solidFill>
                  <a:schemeClr val="tx1"/>
                </a:solidFill>
              </a:rPr>
              <a:t>M'</a:t>
            </a:r>
            <a:r>
              <a:rPr lang="zh-CN" altLang="en-US" sz="2400">
                <a:solidFill>
                  <a:schemeClr val="tx1"/>
                </a:solidFill>
              </a:rPr>
              <a:t> ，有</a:t>
            </a:r>
          </a:p>
        </p:txBody>
      </p:sp>
      <p:graphicFrame>
        <p:nvGraphicFramePr>
          <p:cNvPr id="90115" name="对象 1">
            <a:hlinkClick r:id="" action="ppaction://ole?verb=0"/>
            <a:extLst>
              <a:ext uri="{FF2B5EF4-FFF2-40B4-BE49-F238E27FC236}">
                <a16:creationId xmlns:a16="http://schemas.microsoft.com/office/drawing/2014/main" id="{84011421-B9F6-48DB-8A25-97BDA59D08A9}"/>
              </a:ext>
            </a:extLst>
          </p:cNvPr>
          <p:cNvGraphicFramePr>
            <a:graphicFrameLocks noChangeAspect="1"/>
          </p:cNvGraphicFramePr>
          <p:nvPr/>
        </p:nvGraphicFramePr>
        <p:xfrm>
          <a:off x="7092950" y="981075"/>
          <a:ext cx="1011238" cy="398463"/>
        </p:xfrm>
        <a:graphic>
          <a:graphicData uri="http://schemas.openxmlformats.org/presentationml/2006/ole">
            <mc:AlternateContent xmlns:mc="http://schemas.openxmlformats.org/markup-compatibility/2006">
              <mc:Choice xmlns:v="urn:schemas-microsoft-com:vml" Requires="v">
                <p:oleObj spid="_x0000_s90199" r:id="rId4" imgW="8334375" imgH="3295650" progId="Equation.KSEE3">
                  <p:embed/>
                </p:oleObj>
              </mc:Choice>
              <mc:Fallback>
                <p:oleObj r:id="rId4" imgW="8334375" imgH="3295650" progId="Equation.KSEE3">
                  <p:embed/>
                  <p:pic>
                    <p:nvPicPr>
                      <p:cNvPr id="0" name="对象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92950" y="981075"/>
                        <a:ext cx="1011238" cy="398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0116" name="对象 4">
            <a:hlinkClick r:id="" action="ppaction://ole?verb=0"/>
            <a:extLst>
              <a:ext uri="{FF2B5EF4-FFF2-40B4-BE49-F238E27FC236}">
                <a16:creationId xmlns:a16="http://schemas.microsoft.com/office/drawing/2014/main" id="{FF580C27-FAE0-436B-B1B6-23BE42B3F93D}"/>
              </a:ext>
            </a:extLst>
          </p:cNvPr>
          <p:cNvGraphicFramePr>
            <a:graphicFrameLocks noChangeAspect="1"/>
          </p:cNvGraphicFramePr>
          <p:nvPr>
            <p:extLst>
              <p:ext uri="{D42A27DB-BD31-4B8C-83A1-F6EECF244321}">
                <p14:modId xmlns:p14="http://schemas.microsoft.com/office/powerpoint/2010/main" val="679444441"/>
              </p:ext>
            </p:extLst>
          </p:nvPr>
        </p:nvGraphicFramePr>
        <p:xfrm>
          <a:off x="2915816" y="3140968"/>
          <a:ext cx="1392237" cy="465138"/>
        </p:xfrm>
        <a:graphic>
          <a:graphicData uri="http://schemas.openxmlformats.org/presentationml/2006/ole">
            <mc:AlternateContent xmlns:mc="http://schemas.openxmlformats.org/markup-compatibility/2006">
              <mc:Choice xmlns:v="urn:schemas-microsoft-com:vml" Requires="v">
                <p:oleObj spid="_x0000_s90200" r:id="rId6" imgW="11849100" imgH="3952875" progId="Equation.KSEE3">
                  <p:embed/>
                </p:oleObj>
              </mc:Choice>
              <mc:Fallback>
                <p:oleObj r:id="rId6" imgW="11849100" imgH="3952875" progId="Equation.KSEE3">
                  <p:embed/>
                  <p:pic>
                    <p:nvPicPr>
                      <p:cNvPr id="0" name="对象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15816" y="3140968"/>
                        <a:ext cx="1392237"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90117" name="图片 8" descr="55">
            <a:extLst>
              <a:ext uri="{FF2B5EF4-FFF2-40B4-BE49-F238E27FC236}">
                <a16:creationId xmlns:a16="http://schemas.microsoft.com/office/drawing/2014/main" id="{EFEC34D2-69B6-46BB-9EF9-3E180B2333EA}"/>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563563" y="3663950"/>
            <a:ext cx="1663700" cy="277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0118" name="图片 10" descr="56">
            <a:extLst>
              <a:ext uri="{FF2B5EF4-FFF2-40B4-BE49-F238E27FC236}">
                <a16:creationId xmlns:a16="http://schemas.microsoft.com/office/drawing/2014/main" id="{1590B530-9D1B-492F-B89E-FB7C40CF4550}"/>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3062288" y="3727450"/>
            <a:ext cx="1508125" cy="2625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0119" name="文本框 11">
            <a:extLst>
              <a:ext uri="{FF2B5EF4-FFF2-40B4-BE49-F238E27FC236}">
                <a16:creationId xmlns:a16="http://schemas.microsoft.com/office/drawing/2014/main" id="{1976BB6E-E9BE-4281-BD18-33511D6ADBA5}"/>
              </a:ext>
            </a:extLst>
          </p:cNvPr>
          <p:cNvSpPr txBox="1">
            <a:spLocks noChangeArrowheads="1"/>
          </p:cNvSpPr>
          <p:nvPr/>
        </p:nvSpPr>
        <p:spPr bwMode="auto">
          <a:xfrm>
            <a:off x="827088" y="6364288"/>
            <a:ext cx="13049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2"/>
                </a:solidFill>
                <a:latin typeface="微软雅黑" panose="020B0503020204020204" pitchFamily="34" charset="-122"/>
                <a:ea typeface="微软雅黑" panose="020B0503020204020204" pitchFamily="34" charset="-122"/>
              </a:defRPr>
            </a:lvl1pPr>
            <a:lvl2pPr marL="742950" indent="-285750">
              <a:spcBef>
                <a:spcPct val="20000"/>
              </a:spcBef>
              <a:buClr>
                <a:schemeClr val="folHlink"/>
              </a:buClr>
              <a:buSzPct val="60000"/>
              <a:buFont typeface="Wingdings" panose="05000000000000000000" pitchFamily="2" charset="2"/>
              <a:buChar char="n"/>
              <a:defRPr sz="2800">
                <a:solidFill>
                  <a:schemeClr val="tx2"/>
                </a:solidFill>
                <a:latin typeface="微软雅黑" panose="020B0503020204020204" pitchFamily="34" charset="-122"/>
                <a:ea typeface="微软雅黑" panose="020B0503020204020204" pitchFamily="34"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tx2"/>
                </a:solidFill>
                <a:latin typeface="微软雅黑" panose="020B0503020204020204" pitchFamily="34" charset="-122"/>
                <a:ea typeface="微软雅黑" panose="020B0503020204020204" pitchFamily="34" charset="-122"/>
              </a:defRPr>
            </a:lvl3pPr>
            <a:lvl4pPr marL="16002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4pPr>
            <a:lvl5pPr marL="20574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9pPr>
          </a:lstStyle>
          <a:p>
            <a:pPr eaLnBrk="1" hangingPunct="1">
              <a:spcBef>
                <a:spcPct val="0"/>
              </a:spcBef>
              <a:buClrTx/>
              <a:buSzTx/>
              <a:buFont typeface="Arial" panose="020B0604020202020204" pitchFamily="34" charset="0"/>
              <a:buNone/>
            </a:pPr>
            <a:r>
              <a:rPr lang="zh-CN" altLang="en-US" sz="2000">
                <a:solidFill>
                  <a:schemeClr val="tx1"/>
                </a:solidFill>
              </a:rPr>
              <a:t>一个匹配</a:t>
            </a:r>
          </a:p>
        </p:txBody>
      </p:sp>
      <p:sp>
        <p:nvSpPr>
          <p:cNvPr id="90120" name="文本框 12">
            <a:extLst>
              <a:ext uri="{FF2B5EF4-FFF2-40B4-BE49-F238E27FC236}">
                <a16:creationId xmlns:a16="http://schemas.microsoft.com/office/drawing/2014/main" id="{A6D4133A-05F0-4D1E-A908-0848FF7EB8EF}"/>
              </a:ext>
            </a:extLst>
          </p:cNvPr>
          <p:cNvSpPr txBox="1">
            <a:spLocks noChangeArrowheads="1"/>
          </p:cNvSpPr>
          <p:nvPr/>
        </p:nvSpPr>
        <p:spPr bwMode="auto">
          <a:xfrm>
            <a:off x="3024188" y="6392863"/>
            <a:ext cx="16446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2"/>
                </a:solidFill>
                <a:latin typeface="微软雅黑" panose="020B0503020204020204" pitchFamily="34" charset="-122"/>
                <a:ea typeface="微软雅黑" panose="020B0503020204020204" pitchFamily="34" charset="-122"/>
              </a:defRPr>
            </a:lvl1pPr>
            <a:lvl2pPr marL="742950" indent="-285750">
              <a:spcBef>
                <a:spcPct val="20000"/>
              </a:spcBef>
              <a:buClr>
                <a:schemeClr val="folHlink"/>
              </a:buClr>
              <a:buSzPct val="60000"/>
              <a:buFont typeface="Wingdings" panose="05000000000000000000" pitchFamily="2" charset="2"/>
              <a:buChar char="n"/>
              <a:defRPr sz="2800">
                <a:solidFill>
                  <a:schemeClr val="tx2"/>
                </a:solidFill>
                <a:latin typeface="微软雅黑" panose="020B0503020204020204" pitchFamily="34" charset="-122"/>
                <a:ea typeface="微软雅黑" panose="020B0503020204020204" pitchFamily="34"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tx2"/>
                </a:solidFill>
                <a:latin typeface="微软雅黑" panose="020B0503020204020204" pitchFamily="34" charset="-122"/>
                <a:ea typeface="微软雅黑" panose="020B0503020204020204" pitchFamily="34" charset="-122"/>
              </a:defRPr>
            </a:lvl3pPr>
            <a:lvl4pPr marL="16002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4pPr>
            <a:lvl5pPr marL="20574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9pPr>
          </a:lstStyle>
          <a:p>
            <a:pPr algn="ctr" eaLnBrk="1" hangingPunct="1">
              <a:spcBef>
                <a:spcPct val="0"/>
              </a:spcBef>
              <a:buClrTx/>
              <a:buSzTx/>
              <a:buFont typeface="Arial" panose="020B0604020202020204" pitchFamily="34" charset="0"/>
              <a:buNone/>
            </a:pPr>
            <a:r>
              <a:rPr lang="zh-CN" altLang="en-US" sz="2000">
                <a:solidFill>
                  <a:schemeClr val="tx1"/>
                </a:solidFill>
              </a:rPr>
              <a:t>最大匹配</a:t>
            </a:r>
          </a:p>
        </p:txBody>
      </p:sp>
      <p:sp>
        <p:nvSpPr>
          <p:cNvPr id="2" name="文本框 1">
            <a:extLst>
              <a:ext uri="{FF2B5EF4-FFF2-40B4-BE49-F238E27FC236}">
                <a16:creationId xmlns:a16="http://schemas.microsoft.com/office/drawing/2014/main" id="{A43255BA-AA47-4839-A53D-6E3912924C85}"/>
              </a:ext>
            </a:extLst>
          </p:cNvPr>
          <p:cNvSpPr txBox="1"/>
          <p:nvPr/>
        </p:nvSpPr>
        <p:spPr>
          <a:xfrm>
            <a:off x="5724525" y="4056063"/>
            <a:ext cx="3240088" cy="1939925"/>
          </a:xfrm>
          <a:prstGeom prst="rect">
            <a:avLst/>
          </a:prstGeom>
          <a:solidFill>
            <a:schemeClr val="accent1">
              <a:lumMod val="20000"/>
              <a:lumOff val="80000"/>
            </a:schemeClr>
          </a:solidFill>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2"/>
                </a:solidFill>
                <a:latin typeface="微软雅黑" panose="020B0503020204020204" pitchFamily="34" charset="-122"/>
                <a:ea typeface="微软雅黑" panose="020B0503020204020204" pitchFamily="34" charset="-122"/>
              </a:defRPr>
            </a:lvl1pPr>
            <a:lvl2pPr marL="742950" indent="-285750">
              <a:spcBef>
                <a:spcPct val="20000"/>
              </a:spcBef>
              <a:buClr>
                <a:schemeClr val="folHlink"/>
              </a:buClr>
              <a:buSzPct val="60000"/>
              <a:buFont typeface="Wingdings" panose="05000000000000000000" pitchFamily="2" charset="2"/>
              <a:buChar char="n"/>
              <a:defRPr sz="2800">
                <a:solidFill>
                  <a:schemeClr val="tx2"/>
                </a:solidFill>
                <a:latin typeface="微软雅黑" panose="020B0503020204020204" pitchFamily="34" charset="-122"/>
                <a:ea typeface="微软雅黑" panose="020B0503020204020204" pitchFamily="34"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tx2"/>
                </a:solidFill>
                <a:latin typeface="微软雅黑" panose="020B0503020204020204" pitchFamily="34" charset="-122"/>
                <a:ea typeface="微软雅黑" panose="020B0503020204020204" pitchFamily="34" charset="-122"/>
              </a:defRPr>
            </a:lvl3pPr>
            <a:lvl4pPr marL="16002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4pPr>
            <a:lvl5pPr marL="20574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9pPr>
          </a:lstStyle>
          <a:p>
            <a:pPr>
              <a:lnSpc>
                <a:spcPct val="150000"/>
              </a:lnSpc>
              <a:spcBef>
                <a:spcPct val="0"/>
              </a:spcBef>
              <a:buClrTx/>
              <a:buSzTx/>
              <a:buFontTx/>
              <a:buNone/>
              <a:defRPr/>
            </a:pPr>
            <a:r>
              <a:rPr lang="zh-CN" altLang="en-US" sz="2000">
                <a:solidFill>
                  <a:schemeClr val="tx1"/>
                </a:solidFill>
              </a:rPr>
              <a:t>如果子集</a:t>
            </a:r>
            <a:r>
              <a:rPr lang="en-US" altLang="zh-CN" sz="2000">
                <a:solidFill>
                  <a:schemeClr val="tx1"/>
                </a:solidFill>
              </a:rPr>
              <a:t>M</a:t>
            </a:r>
            <a:r>
              <a:rPr lang="zh-CN" altLang="en-US" sz="2000">
                <a:solidFill>
                  <a:schemeClr val="tx1"/>
                </a:solidFill>
              </a:rPr>
              <a:t>中的某条边与结点</a:t>
            </a:r>
            <a:r>
              <a:rPr lang="en-US" altLang="zh-CN" sz="2000">
                <a:solidFill>
                  <a:schemeClr val="tx1"/>
                </a:solidFill>
              </a:rPr>
              <a:t>v</a:t>
            </a:r>
            <a:r>
              <a:rPr lang="zh-CN" altLang="en-US" sz="2000">
                <a:solidFill>
                  <a:schemeClr val="tx1"/>
                </a:solidFill>
              </a:rPr>
              <a:t>相连，则称结点</a:t>
            </a:r>
            <a:r>
              <a:rPr lang="en-US" altLang="zh-CN" sz="2000">
                <a:solidFill>
                  <a:schemeClr val="tx1"/>
                </a:solidFill>
              </a:rPr>
              <a:t>v</a:t>
            </a:r>
            <a:r>
              <a:rPr lang="zh-CN" altLang="en-US" sz="2000">
                <a:solidFill>
                  <a:schemeClr val="tx1"/>
                </a:solidFill>
              </a:rPr>
              <a:t>由</a:t>
            </a:r>
            <a:r>
              <a:rPr lang="en-US" altLang="zh-CN" sz="2000">
                <a:solidFill>
                  <a:schemeClr val="tx1"/>
                </a:solidFill>
              </a:rPr>
              <a:t>M</a:t>
            </a:r>
            <a:r>
              <a:rPr lang="zh-CN" altLang="en-US" sz="2000">
                <a:solidFill>
                  <a:schemeClr val="tx1"/>
                </a:solidFill>
              </a:rPr>
              <a:t>所</a:t>
            </a:r>
            <a:r>
              <a:rPr lang="zh-CN" altLang="en-US" sz="2000" b="1">
                <a:solidFill>
                  <a:srgbClr val="FF0000"/>
                </a:solidFill>
              </a:rPr>
              <a:t>匹配</a:t>
            </a:r>
            <a:r>
              <a:rPr lang="zh-CN" altLang="en-US" sz="2000">
                <a:solidFill>
                  <a:schemeClr val="tx1"/>
                </a:solidFill>
              </a:rPr>
              <a:t>；否则，结点</a:t>
            </a:r>
            <a:r>
              <a:rPr lang="en-US" altLang="zh-CN" sz="2000">
                <a:solidFill>
                  <a:schemeClr val="tx1"/>
                </a:solidFill>
              </a:rPr>
              <a:t>v</a:t>
            </a:r>
            <a:r>
              <a:rPr lang="zh-CN" altLang="en-US" sz="2000">
                <a:solidFill>
                  <a:schemeClr val="tx1"/>
                </a:solidFill>
              </a:rPr>
              <a:t>就是</a:t>
            </a:r>
            <a:r>
              <a:rPr lang="zh-CN" altLang="en-US" sz="2000" b="1">
                <a:solidFill>
                  <a:srgbClr val="FF0000"/>
                </a:solidFill>
              </a:rPr>
              <a:t>没有匹配</a:t>
            </a:r>
            <a:r>
              <a:rPr lang="zh-CN" altLang="en-US" sz="2000">
                <a:solidFill>
                  <a:schemeClr val="tx1"/>
                </a:solidFill>
              </a:rPr>
              <a:t>的。</a:t>
            </a:r>
          </a:p>
        </p:txBody>
      </p:sp>
      <p:cxnSp>
        <p:nvCxnSpPr>
          <p:cNvPr id="90122" name="直接箭头连接符 3">
            <a:extLst>
              <a:ext uri="{FF2B5EF4-FFF2-40B4-BE49-F238E27FC236}">
                <a16:creationId xmlns:a16="http://schemas.microsoft.com/office/drawing/2014/main" id="{4A754F98-506C-409B-BB8F-64806308DDF0}"/>
              </a:ext>
            </a:extLst>
          </p:cNvPr>
          <p:cNvCxnSpPr>
            <a:cxnSpLocks noChangeShapeType="1"/>
            <a:stCxn id="2" idx="1"/>
          </p:cNvCxnSpPr>
          <p:nvPr/>
        </p:nvCxnSpPr>
        <p:spPr bwMode="auto">
          <a:xfrm flipH="1">
            <a:off x="4640263" y="5026025"/>
            <a:ext cx="1084262" cy="131763"/>
          </a:xfrm>
          <a:prstGeom prst="straightConnector1">
            <a:avLst/>
          </a:prstGeom>
          <a:noFill/>
          <a:ln w="38100" algn="ctr">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0123" name="直接箭头连接符 16">
            <a:extLst>
              <a:ext uri="{FF2B5EF4-FFF2-40B4-BE49-F238E27FC236}">
                <a16:creationId xmlns:a16="http://schemas.microsoft.com/office/drawing/2014/main" id="{FB50E448-50B8-44F2-9523-7033B3ADD50A}"/>
              </a:ext>
            </a:extLst>
          </p:cNvPr>
          <p:cNvCxnSpPr>
            <a:cxnSpLocks noChangeShapeType="1"/>
            <a:stCxn id="2" idx="1"/>
          </p:cNvCxnSpPr>
          <p:nvPr/>
        </p:nvCxnSpPr>
        <p:spPr bwMode="auto">
          <a:xfrm flipH="1" flipV="1">
            <a:off x="4540250" y="4714875"/>
            <a:ext cx="1184275" cy="311150"/>
          </a:xfrm>
          <a:prstGeom prst="straightConnector1">
            <a:avLst/>
          </a:prstGeom>
          <a:noFill/>
          <a:ln w="38100" algn="ctr">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0124" name="直接箭头连接符 18">
            <a:extLst>
              <a:ext uri="{FF2B5EF4-FFF2-40B4-BE49-F238E27FC236}">
                <a16:creationId xmlns:a16="http://schemas.microsoft.com/office/drawing/2014/main" id="{A9A0BEE3-A1C3-4DAE-B5DE-A4EA26E47140}"/>
              </a:ext>
            </a:extLst>
          </p:cNvPr>
          <p:cNvCxnSpPr>
            <a:cxnSpLocks noChangeShapeType="1"/>
            <a:stCxn id="2" idx="1"/>
          </p:cNvCxnSpPr>
          <p:nvPr/>
        </p:nvCxnSpPr>
        <p:spPr bwMode="auto">
          <a:xfrm flipH="1" flipV="1">
            <a:off x="4533900" y="4254500"/>
            <a:ext cx="1190625" cy="771525"/>
          </a:xfrm>
          <a:prstGeom prst="straightConnector1">
            <a:avLst/>
          </a:prstGeom>
          <a:noFill/>
          <a:ln w="38100" algn="ctr">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文本框 1">
            <a:extLst>
              <a:ext uri="{FF2B5EF4-FFF2-40B4-BE49-F238E27FC236}">
                <a16:creationId xmlns:a16="http://schemas.microsoft.com/office/drawing/2014/main" id="{51449113-8138-445D-8D0C-01189419A27A}"/>
              </a:ext>
            </a:extLst>
          </p:cNvPr>
          <p:cNvSpPr txBox="1">
            <a:spLocks noChangeArrowheads="1"/>
          </p:cNvSpPr>
          <p:nvPr/>
        </p:nvSpPr>
        <p:spPr bwMode="auto">
          <a:xfrm>
            <a:off x="250825" y="188913"/>
            <a:ext cx="8472488" cy="627856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2"/>
                </a:solidFill>
                <a:latin typeface="微软雅黑" panose="020B0503020204020204" pitchFamily="34" charset="-122"/>
                <a:ea typeface="微软雅黑" panose="020B0503020204020204" pitchFamily="34" charset="-122"/>
              </a:defRPr>
            </a:lvl1pPr>
            <a:lvl2pPr marL="742950" indent="-285750">
              <a:spcBef>
                <a:spcPct val="20000"/>
              </a:spcBef>
              <a:buClr>
                <a:schemeClr val="folHlink"/>
              </a:buClr>
              <a:buSzPct val="60000"/>
              <a:buFont typeface="Wingdings" panose="05000000000000000000" pitchFamily="2" charset="2"/>
              <a:buChar char="n"/>
              <a:defRPr sz="2800">
                <a:solidFill>
                  <a:schemeClr val="tx2"/>
                </a:solidFill>
                <a:latin typeface="微软雅黑" panose="020B0503020204020204" pitchFamily="34" charset="-122"/>
                <a:ea typeface="微软雅黑" panose="020B0503020204020204" pitchFamily="34"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tx2"/>
                </a:solidFill>
                <a:latin typeface="微软雅黑" panose="020B0503020204020204" pitchFamily="34" charset="-122"/>
                <a:ea typeface="微软雅黑" panose="020B0503020204020204" pitchFamily="34" charset="-122"/>
              </a:defRPr>
            </a:lvl3pPr>
            <a:lvl4pPr marL="16002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4pPr>
            <a:lvl5pPr marL="20574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9pPr>
          </a:lstStyle>
          <a:p>
            <a:pPr>
              <a:lnSpc>
                <a:spcPct val="150000"/>
              </a:lnSpc>
              <a:spcBef>
                <a:spcPct val="0"/>
              </a:spcBef>
              <a:buClrTx/>
              <a:buSzTx/>
              <a:buFont typeface="Arial" panose="020B0604020202020204" pitchFamily="34" charset="0"/>
              <a:buNone/>
            </a:pPr>
            <a:r>
              <a:rPr lang="zh-CN" altLang="en-US" sz="2400" b="1">
                <a:solidFill>
                  <a:schemeClr val="tx1"/>
                </a:solidFill>
              </a:rPr>
              <a:t>二分图</a:t>
            </a:r>
            <a:r>
              <a:rPr lang="zh-CN" altLang="en-US" sz="2400">
                <a:solidFill>
                  <a:schemeClr val="tx1"/>
                </a:solidFill>
              </a:rPr>
              <a:t>：</a:t>
            </a:r>
            <a:endParaRPr lang="en-US" altLang="zh-CN" sz="2400">
              <a:solidFill>
                <a:schemeClr val="tx1"/>
              </a:solidFill>
            </a:endParaRPr>
          </a:p>
          <a:p>
            <a:pPr>
              <a:lnSpc>
                <a:spcPct val="150000"/>
              </a:lnSpc>
              <a:spcBef>
                <a:spcPct val="0"/>
              </a:spcBef>
              <a:buClrTx/>
              <a:buSzTx/>
              <a:buFont typeface="Arial" panose="020B0604020202020204" pitchFamily="34" charset="0"/>
              <a:buNone/>
            </a:pPr>
            <a:r>
              <a:rPr lang="en-US" altLang="zh-CN" sz="2400">
                <a:solidFill>
                  <a:schemeClr val="tx1"/>
                </a:solidFill>
              </a:rPr>
              <a:t>      </a:t>
            </a:r>
            <a:r>
              <a:rPr lang="zh-CN" altLang="en-US" sz="2400">
                <a:solidFill>
                  <a:schemeClr val="tx1"/>
                </a:solidFill>
              </a:rPr>
              <a:t>结点集合</a:t>
            </a:r>
            <a:r>
              <a:rPr lang="en-US" altLang="zh-CN" sz="2400">
                <a:solidFill>
                  <a:schemeClr val="tx1"/>
                </a:solidFill>
              </a:rPr>
              <a:t>V</a:t>
            </a:r>
            <a:r>
              <a:rPr lang="zh-CN" altLang="en-US" sz="2400">
                <a:solidFill>
                  <a:schemeClr val="tx1"/>
                </a:solidFill>
              </a:rPr>
              <a:t>可以划分为两部分</a:t>
            </a:r>
            <a:r>
              <a:rPr lang="en-US" altLang="zh-CN" sz="2400">
                <a:solidFill>
                  <a:schemeClr val="tx1"/>
                </a:solidFill>
              </a:rPr>
              <a:t>L</a:t>
            </a:r>
            <a:r>
              <a:rPr lang="zh-CN" altLang="en-US" sz="2400">
                <a:solidFill>
                  <a:schemeClr val="tx1"/>
                </a:solidFill>
              </a:rPr>
              <a:t>和</a:t>
            </a:r>
            <a:r>
              <a:rPr lang="en-US" altLang="zh-CN" sz="2400">
                <a:solidFill>
                  <a:schemeClr val="tx1"/>
                </a:solidFill>
              </a:rPr>
              <a:t>R</a:t>
            </a:r>
            <a:r>
              <a:rPr lang="zh-CN" altLang="en-US" sz="2400">
                <a:solidFill>
                  <a:schemeClr val="tx1"/>
                </a:solidFill>
              </a:rPr>
              <a:t>，                       Ø  ，边集</a:t>
            </a:r>
            <a:r>
              <a:rPr lang="en-US" altLang="zh-CN" sz="2400">
                <a:solidFill>
                  <a:schemeClr val="tx1"/>
                </a:solidFill>
              </a:rPr>
              <a:t>E</a:t>
            </a:r>
            <a:r>
              <a:rPr lang="zh-CN" altLang="en-US" sz="2400">
                <a:solidFill>
                  <a:schemeClr val="tx1"/>
                </a:solidFill>
              </a:rPr>
              <a:t>中所有边横跨</a:t>
            </a:r>
            <a:r>
              <a:rPr lang="en-US" altLang="zh-CN" sz="2400">
                <a:solidFill>
                  <a:schemeClr val="tx1"/>
                </a:solidFill>
              </a:rPr>
              <a:t>L</a:t>
            </a:r>
            <a:r>
              <a:rPr lang="zh-CN" altLang="en-US" sz="2400">
                <a:solidFill>
                  <a:schemeClr val="tx1"/>
                </a:solidFill>
              </a:rPr>
              <a:t>和</a:t>
            </a:r>
            <a:r>
              <a:rPr lang="en-US" altLang="zh-CN" sz="2400">
                <a:solidFill>
                  <a:schemeClr val="tx1"/>
                </a:solidFill>
              </a:rPr>
              <a:t>R</a:t>
            </a:r>
            <a:r>
              <a:rPr lang="zh-CN" altLang="en-US" sz="2400">
                <a:solidFill>
                  <a:schemeClr val="tx1"/>
                </a:solidFill>
              </a:rPr>
              <a:t>，即对于任意的                ，有</a:t>
            </a:r>
          </a:p>
          <a:p>
            <a:pPr>
              <a:lnSpc>
                <a:spcPct val="150000"/>
              </a:lnSpc>
              <a:spcBef>
                <a:spcPct val="0"/>
              </a:spcBef>
              <a:buClrTx/>
              <a:buSzTx/>
              <a:buFont typeface="Arial" panose="020B0604020202020204" pitchFamily="34" charset="0"/>
              <a:buNone/>
            </a:pPr>
            <a:endParaRPr lang="en-US" altLang="zh-CN" sz="2400">
              <a:solidFill>
                <a:schemeClr val="tx1"/>
              </a:solidFill>
            </a:endParaRPr>
          </a:p>
          <a:p>
            <a:pPr>
              <a:lnSpc>
                <a:spcPct val="150000"/>
              </a:lnSpc>
              <a:spcBef>
                <a:spcPct val="0"/>
              </a:spcBef>
              <a:buClrTx/>
              <a:buSzTx/>
              <a:buFont typeface="Arial" panose="020B0604020202020204" pitchFamily="34" charset="0"/>
              <a:buNone/>
            </a:pPr>
            <a:endParaRPr lang="en-US" altLang="zh-CN" sz="2400">
              <a:solidFill>
                <a:schemeClr val="tx1"/>
              </a:solidFill>
            </a:endParaRPr>
          </a:p>
          <a:p>
            <a:pPr>
              <a:lnSpc>
                <a:spcPct val="150000"/>
              </a:lnSpc>
              <a:spcBef>
                <a:spcPct val="0"/>
              </a:spcBef>
              <a:buClrTx/>
              <a:buSzTx/>
              <a:buFont typeface="Arial" panose="020B0604020202020204" pitchFamily="34" charset="0"/>
              <a:buNone/>
            </a:pPr>
            <a:endParaRPr lang="en-US" altLang="zh-CN" sz="2400">
              <a:solidFill>
                <a:schemeClr val="tx1"/>
              </a:solidFill>
            </a:endParaRPr>
          </a:p>
          <a:p>
            <a:pPr>
              <a:lnSpc>
                <a:spcPct val="150000"/>
              </a:lnSpc>
              <a:spcBef>
                <a:spcPct val="0"/>
              </a:spcBef>
              <a:buClrTx/>
              <a:buSzTx/>
              <a:buFont typeface="Arial" panose="020B0604020202020204" pitchFamily="34" charset="0"/>
              <a:buNone/>
            </a:pPr>
            <a:endParaRPr lang="en-US" altLang="zh-CN" sz="2400">
              <a:solidFill>
                <a:schemeClr val="tx1"/>
              </a:solidFill>
            </a:endParaRPr>
          </a:p>
          <a:p>
            <a:pPr>
              <a:lnSpc>
                <a:spcPct val="150000"/>
              </a:lnSpc>
              <a:spcBef>
                <a:spcPct val="0"/>
              </a:spcBef>
              <a:buClrTx/>
              <a:buSzTx/>
              <a:buFont typeface="Arial" panose="020B0604020202020204" pitchFamily="34" charset="0"/>
              <a:buNone/>
            </a:pPr>
            <a:endParaRPr lang="en-US" altLang="zh-CN" sz="2400">
              <a:solidFill>
                <a:schemeClr val="tx1"/>
              </a:solidFill>
            </a:endParaRPr>
          </a:p>
          <a:p>
            <a:pPr>
              <a:lnSpc>
                <a:spcPct val="150000"/>
              </a:lnSpc>
              <a:spcBef>
                <a:spcPct val="0"/>
              </a:spcBef>
              <a:buClrTx/>
              <a:buSzTx/>
              <a:buFont typeface="Arial" panose="020B0604020202020204" pitchFamily="34" charset="0"/>
              <a:buNone/>
            </a:pPr>
            <a:endParaRPr lang="en-US" altLang="zh-CN" sz="2400">
              <a:solidFill>
                <a:schemeClr val="tx1"/>
              </a:solidFill>
            </a:endParaRPr>
          </a:p>
          <a:p>
            <a:pPr>
              <a:lnSpc>
                <a:spcPct val="150000"/>
              </a:lnSpc>
              <a:spcBef>
                <a:spcPct val="0"/>
              </a:spcBef>
              <a:buClrTx/>
              <a:buSzTx/>
              <a:buFont typeface="Arial" panose="020B0604020202020204" pitchFamily="34" charset="0"/>
              <a:buNone/>
            </a:pPr>
            <a:endParaRPr lang="zh-CN" altLang="en-US" sz="2400">
              <a:solidFill>
                <a:schemeClr val="tx1"/>
              </a:solidFill>
            </a:endParaRPr>
          </a:p>
          <a:p>
            <a:pPr>
              <a:lnSpc>
                <a:spcPct val="150000"/>
              </a:lnSpc>
              <a:spcBef>
                <a:spcPct val="0"/>
              </a:spcBef>
              <a:buClrTx/>
              <a:buSzTx/>
              <a:buFont typeface="Arial" panose="020B0604020202020204" pitchFamily="34" charset="0"/>
              <a:buNone/>
            </a:pPr>
            <a:r>
              <a:rPr lang="zh-CN" altLang="en-US" sz="2800" b="1">
                <a:solidFill>
                  <a:srgbClr val="FF0000"/>
                </a:solidFill>
              </a:rPr>
              <a:t>问题：设计算法在二分图中寻找最大匹配</a:t>
            </a:r>
          </a:p>
        </p:txBody>
      </p:sp>
      <p:graphicFrame>
        <p:nvGraphicFramePr>
          <p:cNvPr id="92163" name="对象 5">
            <a:hlinkClick r:id="" action="ppaction://ole?verb=0"/>
            <a:extLst>
              <a:ext uri="{FF2B5EF4-FFF2-40B4-BE49-F238E27FC236}">
                <a16:creationId xmlns:a16="http://schemas.microsoft.com/office/drawing/2014/main" id="{A6C9526C-0C72-4B9E-91B3-C75F2ECCBBDC}"/>
              </a:ext>
            </a:extLst>
          </p:cNvPr>
          <p:cNvGraphicFramePr>
            <a:graphicFrameLocks noChangeAspect="1"/>
          </p:cNvGraphicFramePr>
          <p:nvPr/>
        </p:nvGraphicFramePr>
        <p:xfrm>
          <a:off x="5588000" y="914400"/>
          <a:ext cx="2224088" cy="390525"/>
        </p:xfrm>
        <a:graphic>
          <a:graphicData uri="http://schemas.openxmlformats.org/presentationml/2006/ole">
            <mc:AlternateContent xmlns:mc="http://schemas.openxmlformats.org/markup-compatibility/2006">
              <mc:Choice xmlns:v="urn:schemas-microsoft-com:vml" Requires="v">
                <p:oleObj spid="_x0000_s92278" r:id="rId3" imgW="19964400" imgH="3514725" progId="Equation.KSEE3">
                  <p:embed/>
                </p:oleObj>
              </mc:Choice>
              <mc:Fallback>
                <p:oleObj r:id="rId3" imgW="19964400" imgH="3514725" progId="Equation.KSEE3">
                  <p:embed/>
                  <p:pic>
                    <p:nvPicPr>
                      <p:cNvPr id="0" name="对象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88000" y="914400"/>
                        <a:ext cx="2224088" cy="39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2164" name="对象 6">
            <a:hlinkClick r:id="" action="ppaction://ole?verb=0"/>
            <a:extLst>
              <a:ext uri="{FF2B5EF4-FFF2-40B4-BE49-F238E27FC236}">
                <a16:creationId xmlns:a16="http://schemas.microsoft.com/office/drawing/2014/main" id="{31DE2DAF-2C12-400F-9039-34D803425B55}"/>
              </a:ext>
            </a:extLst>
          </p:cNvPr>
          <p:cNvGraphicFramePr>
            <a:graphicFrameLocks noChangeAspect="1"/>
          </p:cNvGraphicFramePr>
          <p:nvPr/>
        </p:nvGraphicFramePr>
        <p:xfrm>
          <a:off x="5815013" y="1428750"/>
          <a:ext cx="1401762" cy="465138"/>
        </p:xfrm>
        <a:graphic>
          <a:graphicData uri="http://schemas.openxmlformats.org/presentationml/2006/ole">
            <mc:AlternateContent xmlns:mc="http://schemas.openxmlformats.org/markup-compatibility/2006">
              <mc:Choice xmlns:v="urn:schemas-microsoft-com:vml" Requires="v">
                <p:oleObj spid="_x0000_s92279" r:id="rId5" imgW="10534650" imgH="3514725" progId="Equation.KSEE3">
                  <p:embed/>
                </p:oleObj>
              </mc:Choice>
              <mc:Fallback>
                <p:oleObj r:id="rId5" imgW="10534650" imgH="3514725" progId="Equation.KSEE3">
                  <p:embed/>
                  <p:pic>
                    <p:nvPicPr>
                      <p:cNvPr id="0" name="对象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15013" y="1428750"/>
                        <a:ext cx="1401762"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2165" name="对象 7">
            <a:hlinkClick r:id="" action="ppaction://ole?verb=0"/>
            <a:extLst>
              <a:ext uri="{FF2B5EF4-FFF2-40B4-BE49-F238E27FC236}">
                <a16:creationId xmlns:a16="http://schemas.microsoft.com/office/drawing/2014/main" id="{6E308F6E-41E2-420F-869D-1DAB6562BD90}"/>
              </a:ext>
            </a:extLst>
          </p:cNvPr>
          <p:cNvGraphicFramePr>
            <a:graphicFrameLocks noChangeAspect="1"/>
          </p:cNvGraphicFramePr>
          <p:nvPr/>
        </p:nvGraphicFramePr>
        <p:xfrm>
          <a:off x="2667000" y="1951038"/>
          <a:ext cx="3663950" cy="501650"/>
        </p:xfrm>
        <a:graphic>
          <a:graphicData uri="http://schemas.openxmlformats.org/presentationml/2006/ole">
            <mc:AlternateContent xmlns:mc="http://schemas.openxmlformats.org/markup-compatibility/2006">
              <mc:Choice xmlns:v="urn:schemas-microsoft-com:vml" Requires="v">
                <p:oleObj spid="_x0000_s92280" r:id="rId7" imgW="27212925" imgH="3733800" progId="Equation.KSEE3">
                  <p:embed/>
                </p:oleObj>
              </mc:Choice>
              <mc:Fallback>
                <p:oleObj r:id="rId7" imgW="27212925" imgH="3733800" progId="Equation.KSEE3">
                  <p:embed/>
                  <p:pic>
                    <p:nvPicPr>
                      <p:cNvPr id="0" name="对象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667000" y="1951038"/>
                        <a:ext cx="3663950"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92166" name="图片 8" descr="55">
            <a:extLst>
              <a:ext uri="{FF2B5EF4-FFF2-40B4-BE49-F238E27FC236}">
                <a16:creationId xmlns:a16="http://schemas.microsoft.com/office/drawing/2014/main" id="{F7D75BEE-CBB6-4F04-9E70-C56EB54186E5}"/>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2127250" y="2498725"/>
            <a:ext cx="1663700" cy="277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167" name="图片 10" descr="56">
            <a:extLst>
              <a:ext uri="{FF2B5EF4-FFF2-40B4-BE49-F238E27FC236}">
                <a16:creationId xmlns:a16="http://schemas.microsoft.com/office/drawing/2014/main" id="{B272A807-C215-4D0C-8696-FE6BB5F6CBB5}"/>
              </a:ext>
            </a:extLst>
          </p:cNvPr>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5008563" y="2616200"/>
            <a:ext cx="1508125" cy="2625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168" name="文本框 11">
            <a:extLst>
              <a:ext uri="{FF2B5EF4-FFF2-40B4-BE49-F238E27FC236}">
                <a16:creationId xmlns:a16="http://schemas.microsoft.com/office/drawing/2014/main" id="{E40DF43E-FD1E-4647-A605-CEBB2D62FBED}"/>
              </a:ext>
            </a:extLst>
          </p:cNvPr>
          <p:cNvSpPr txBox="1">
            <a:spLocks noChangeArrowheads="1"/>
          </p:cNvSpPr>
          <p:nvPr/>
        </p:nvSpPr>
        <p:spPr bwMode="auto">
          <a:xfrm>
            <a:off x="2390775" y="5276850"/>
            <a:ext cx="13001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2"/>
                </a:solidFill>
                <a:latin typeface="微软雅黑" panose="020B0503020204020204" pitchFamily="34" charset="-122"/>
                <a:ea typeface="微软雅黑" panose="020B0503020204020204" pitchFamily="34" charset="-122"/>
              </a:defRPr>
            </a:lvl1pPr>
            <a:lvl2pPr marL="742950" indent="-285750">
              <a:spcBef>
                <a:spcPct val="20000"/>
              </a:spcBef>
              <a:buClr>
                <a:schemeClr val="folHlink"/>
              </a:buClr>
              <a:buSzPct val="60000"/>
              <a:buFont typeface="Wingdings" panose="05000000000000000000" pitchFamily="2" charset="2"/>
              <a:buChar char="n"/>
              <a:defRPr sz="2800">
                <a:solidFill>
                  <a:schemeClr val="tx2"/>
                </a:solidFill>
                <a:latin typeface="微软雅黑" panose="020B0503020204020204" pitchFamily="34" charset="-122"/>
                <a:ea typeface="微软雅黑" panose="020B0503020204020204" pitchFamily="34"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tx2"/>
                </a:solidFill>
                <a:latin typeface="微软雅黑" panose="020B0503020204020204" pitchFamily="34" charset="-122"/>
                <a:ea typeface="微软雅黑" panose="020B0503020204020204" pitchFamily="34" charset="-122"/>
              </a:defRPr>
            </a:lvl3pPr>
            <a:lvl4pPr marL="16002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4pPr>
            <a:lvl5pPr marL="20574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9pPr>
          </a:lstStyle>
          <a:p>
            <a:pPr eaLnBrk="1" hangingPunct="1">
              <a:spcBef>
                <a:spcPct val="0"/>
              </a:spcBef>
              <a:buClrTx/>
              <a:buSzTx/>
              <a:buFont typeface="Arial" panose="020B0604020202020204" pitchFamily="34" charset="0"/>
              <a:buNone/>
            </a:pPr>
            <a:r>
              <a:rPr lang="zh-CN" altLang="en-US" sz="2000">
                <a:solidFill>
                  <a:schemeClr val="tx1"/>
                </a:solidFill>
              </a:rPr>
              <a:t>二分匹配</a:t>
            </a:r>
          </a:p>
        </p:txBody>
      </p:sp>
      <p:sp>
        <p:nvSpPr>
          <p:cNvPr id="92169" name="文本框 12">
            <a:extLst>
              <a:ext uri="{FF2B5EF4-FFF2-40B4-BE49-F238E27FC236}">
                <a16:creationId xmlns:a16="http://schemas.microsoft.com/office/drawing/2014/main" id="{B4BF6C1F-7C44-4588-AE69-02A4DE21DEA6}"/>
              </a:ext>
            </a:extLst>
          </p:cNvPr>
          <p:cNvSpPr txBox="1">
            <a:spLocks noChangeArrowheads="1"/>
          </p:cNvSpPr>
          <p:nvPr/>
        </p:nvSpPr>
        <p:spPr bwMode="auto">
          <a:xfrm>
            <a:off x="5008563" y="5284788"/>
            <a:ext cx="18002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2"/>
                </a:solidFill>
                <a:latin typeface="微软雅黑" panose="020B0503020204020204" pitchFamily="34" charset="-122"/>
                <a:ea typeface="微软雅黑" panose="020B0503020204020204" pitchFamily="34" charset="-122"/>
              </a:defRPr>
            </a:lvl1pPr>
            <a:lvl2pPr marL="742950" indent="-285750">
              <a:spcBef>
                <a:spcPct val="20000"/>
              </a:spcBef>
              <a:buClr>
                <a:schemeClr val="folHlink"/>
              </a:buClr>
              <a:buSzPct val="60000"/>
              <a:buFont typeface="Wingdings" panose="05000000000000000000" pitchFamily="2" charset="2"/>
              <a:buChar char="n"/>
              <a:defRPr sz="2800">
                <a:solidFill>
                  <a:schemeClr val="tx2"/>
                </a:solidFill>
                <a:latin typeface="微软雅黑" panose="020B0503020204020204" pitchFamily="34" charset="-122"/>
                <a:ea typeface="微软雅黑" panose="020B0503020204020204" pitchFamily="34"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tx2"/>
                </a:solidFill>
                <a:latin typeface="微软雅黑" panose="020B0503020204020204" pitchFamily="34" charset="-122"/>
                <a:ea typeface="微软雅黑" panose="020B0503020204020204" pitchFamily="34" charset="-122"/>
              </a:defRPr>
            </a:lvl3pPr>
            <a:lvl4pPr marL="16002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4pPr>
            <a:lvl5pPr marL="20574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9pPr>
          </a:lstStyle>
          <a:p>
            <a:pPr eaLnBrk="1" hangingPunct="1">
              <a:spcBef>
                <a:spcPct val="0"/>
              </a:spcBef>
              <a:buClrTx/>
              <a:buSzTx/>
              <a:buFont typeface="Arial" panose="020B0604020202020204" pitchFamily="34" charset="0"/>
              <a:buNone/>
            </a:pPr>
            <a:r>
              <a:rPr lang="zh-CN" altLang="en-US" sz="2000">
                <a:solidFill>
                  <a:schemeClr val="tx1"/>
                </a:solidFill>
              </a:rPr>
              <a:t>最大二分匹配</a:t>
            </a: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C838BCA4-A407-4DBC-9B81-8847BBB599F4}"/>
              </a:ext>
            </a:extLst>
          </p:cNvPr>
          <p:cNvSpPr/>
          <p:nvPr/>
        </p:nvSpPr>
        <p:spPr>
          <a:xfrm>
            <a:off x="0" y="-41275"/>
            <a:ext cx="9144000" cy="674688"/>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cs typeface="+mn-ea"/>
              <a:sym typeface="+mn-lt"/>
            </a:endParaRPr>
          </a:p>
        </p:txBody>
      </p:sp>
      <p:sp>
        <p:nvSpPr>
          <p:cNvPr id="17" name="矩形 16">
            <a:extLst>
              <a:ext uri="{FF2B5EF4-FFF2-40B4-BE49-F238E27FC236}">
                <a16:creationId xmlns:a16="http://schemas.microsoft.com/office/drawing/2014/main" id="{BE2A4E76-C282-4AC6-BA96-E18F5BDAF1C7}"/>
              </a:ext>
            </a:extLst>
          </p:cNvPr>
          <p:cNvSpPr/>
          <p:nvPr/>
        </p:nvSpPr>
        <p:spPr>
          <a:xfrm flipH="1">
            <a:off x="582613" y="1363663"/>
            <a:ext cx="2736850" cy="346075"/>
          </a:xfrm>
          <a:prstGeom prst="rect">
            <a:avLst/>
          </a:prstGeom>
          <a:noFill/>
        </p:spPr>
        <p:txBody>
          <a:bodyPr lIns="68580" tIns="34290" rIns="68580" bIns="34290">
            <a:spAutoFit/>
          </a:bodyPr>
          <a:lstStyle/>
          <a:p>
            <a:pPr marL="270000" algn="ctr">
              <a:defRPr/>
            </a:pPr>
            <a:r>
              <a:rPr lang="en-US" altLang="zh-CN" dirty="0">
                <a:ln w="0"/>
                <a:effectLst>
                  <a:outerShdw blurRad="38100" dist="25400" dir="5400000" algn="ctr" rotWithShape="0">
                    <a:srgbClr val="6E747A">
                      <a:alpha val="43000"/>
                    </a:srgbClr>
                  </a:outerShdw>
                </a:effectLst>
                <a:latin typeface="+mj-ea"/>
                <a:ea typeface="+mj-ea"/>
              </a:rPr>
              <a:t> </a:t>
            </a:r>
            <a:r>
              <a:rPr lang="zh-CN" altLang="en-US" dirty="0">
                <a:ln w="0"/>
                <a:effectLst>
                  <a:outerShdw blurRad="38100" dist="25400" dir="5400000" algn="ctr" rotWithShape="0">
                    <a:srgbClr val="6E747A">
                      <a:alpha val="43000"/>
                    </a:srgbClr>
                  </a:outerShdw>
                </a:effectLst>
                <a:latin typeface="+mj-ea"/>
                <a:ea typeface="+mj-ea"/>
              </a:rPr>
              <a:t>增广路的定义：</a:t>
            </a:r>
            <a:endParaRPr lang="zh-CN" altLang="en-US" dirty="0">
              <a:ln w="0"/>
              <a:effectLst>
                <a:outerShdw blurRad="38100" dist="25400" dir="5400000" algn="ctr" rotWithShape="0">
                  <a:srgbClr val="6E747A">
                    <a:alpha val="43000"/>
                  </a:srgbClr>
                </a:outerShdw>
              </a:effectLst>
            </a:endParaRPr>
          </a:p>
        </p:txBody>
      </p:sp>
      <p:sp>
        <p:nvSpPr>
          <p:cNvPr id="14" name="文本框 13">
            <a:extLst>
              <a:ext uri="{FF2B5EF4-FFF2-40B4-BE49-F238E27FC236}">
                <a16:creationId xmlns:a16="http://schemas.microsoft.com/office/drawing/2014/main" id="{B9C68D4C-EF96-4C82-B2B6-A2DE35C3E37D}"/>
              </a:ext>
            </a:extLst>
          </p:cNvPr>
          <p:cNvSpPr txBox="1"/>
          <p:nvPr/>
        </p:nvSpPr>
        <p:spPr>
          <a:xfrm>
            <a:off x="901700" y="123825"/>
            <a:ext cx="4833938" cy="368300"/>
          </a:xfrm>
          <a:prstGeom prst="rect">
            <a:avLst/>
          </a:prstGeom>
          <a:noFill/>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b="1">
                <a:solidFill>
                  <a:schemeClr val="bg1"/>
                </a:solidFill>
                <a:latin typeface="黑体" panose="02010609060101010101" pitchFamily="49" charset="-122"/>
                <a:ea typeface="黑体" panose="02010609060101010101" pitchFamily="49" charset="-122"/>
                <a:sym typeface="+mn-lt"/>
              </a:rPr>
              <a:t>求解最大匹配问题的一个算法</a:t>
            </a:r>
            <a:r>
              <a:rPr lang="en-US" altLang="zh-CN" b="1">
                <a:solidFill>
                  <a:schemeClr val="bg1"/>
                </a:solidFill>
                <a:latin typeface="黑体" panose="02010609060101010101" pitchFamily="49" charset="-122"/>
                <a:ea typeface="黑体" panose="02010609060101010101" pitchFamily="49" charset="-122"/>
                <a:sym typeface="+mn-lt"/>
              </a:rPr>
              <a:t>——</a:t>
            </a:r>
            <a:r>
              <a:rPr lang="zh-CN" altLang="en-US" b="1">
                <a:solidFill>
                  <a:schemeClr val="bg1"/>
                </a:solidFill>
                <a:latin typeface="黑体" panose="02010609060101010101" pitchFamily="49" charset="-122"/>
                <a:ea typeface="黑体" panose="02010609060101010101" pitchFamily="49" charset="-122"/>
                <a:sym typeface="+mn-lt"/>
              </a:rPr>
              <a:t>匈牙利算法</a:t>
            </a:r>
          </a:p>
        </p:txBody>
      </p:sp>
      <p:sp>
        <p:nvSpPr>
          <p:cNvPr id="19" name="矩形标注 6">
            <a:extLst>
              <a:ext uri="{FF2B5EF4-FFF2-40B4-BE49-F238E27FC236}">
                <a16:creationId xmlns:a16="http://schemas.microsoft.com/office/drawing/2014/main" id="{F7E430F2-ED1A-49FA-A759-C24FC03E87D0}"/>
              </a:ext>
            </a:extLst>
          </p:cNvPr>
          <p:cNvSpPr/>
          <p:nvPr/>
        </p:nvSpPr>
        <p:spPr>
          <a:xfrm>
            <a:off x="814388" y="2133600"/>
            <a:ext cx="7234237" cy="760413"/>
          </a:xfrm>
          <a:prstGeom prst="wedgeRectCallout">
            <a:avLst>
              <a:gd name="adj1" fmla="val -52862"/>
              <a:gd name="adj2" fmla="val 33529"/>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270000">
              <a:defRPr/>
            </a:pPr>
            <a:r>
              <a:rPr lang="zh-CN" altLang="en-US" sz="1500" b="1" dirty="0">
                <a:solidFill>
                  <a:schemeClr val="tx1"/>
                </a:solidFill>
                <a:latin typeface="+mj-ea"/>
                <a:ea typeface="+mj-ea"/>
              </a:rPr>
              <a:t>若</a:t>
            </a:r>
            <a:r>
              <a:rPr lang="en-US" altLang="zh-CN" sz="1500" b="1" dirty="0">
                <a:solidFill>
                  <a:schemeClr val="tx1"/>
                </a:solidFill>
                <a:latin typeface="+mj-ea"/>
                <a:ea typeface="+mj-ea"/>
              </a:rPr>
              <a:t>P</a:t>
            </a:r>
            <a:r>
              <a:rPr lang="zh-CN" altLang="en-US" sz="1500" b="1" dirty="0">
                <a:solidFill>
                  <a:schemeClr val="tx1"/>
                </a:solidFill>
                <a:latin typeface="+mj-ea"/>
                <a:ea typeface="+mj-ea"/>
              </a:rPr>
              <a:t>是图</a:t>
            </a:r>
            <a:r>
              <a:rPr lang="en-US" altLang="zh-CN" sz="1500" b="1" dirty="0">
                <a:solidFill>
                  <a:schemeClr val="tx1"/>
                </a:solidFill>
                <a:latin typeface="+mj-ea"/>
                <a:ea typeface="+mj-ea"/>
              </a:rPr>
              <a:t>G</a:t>
            </a:r>
            <a:r>
              <a:rPr lang="zh-CN" altLang="en-US" sz="1500" b="1" dirty="0">
                <a:solidFill>
                  <a:schemeClr val="tx1"/>
                </a:solidFill>
                <a:latin typeface="+mj-ea"/>
                <a:ea typeface="+mj-ea"/>
              </a:rPr>
              <a:t>中一条连通两个未匹配顶点的路径，并且属于</a:t>
            </a:r>
            <a:r>
              <a:rPr lang="en-US" altLang="zh-CN" sz="1500" b="1" dirty="0">
                <a:solidFill>
                  <a:schemeClr val="tx1"/>
                </a:solidFill>
                <a:latin typeface="+mj-ea"/>
                <a:ea typeface="+mj-ea"/>
              </a:rPr>
              <a:t>M</a:t>
            </a:r>
            <a:r>
              <a:rPr lang="zh-CN" altLang="en-US" sz="1500" b="1" dirty="0">
                <a:solidFill>
                  <a:schemeClr val="tx1"/>
                </a:solidFill>
                <a:latin typeface="+mj-ea"/>
                <a:ea typeface="+mj-ea"/>
              </a:rPr>
              <a:t>的边和不属于</a:t>
            </a:r>
            <a:r>
              <a:rPr lang="en-US" altLang="zh-CN" sz="1500" b="1" dirty="0">
                <a:solidFill>
                  <a:schemeClr val="tx1"/>
                </a:solidFill>
                <a:latin typeface="+mj-ea"/>
                <a:ea typeface="+mj-ea"/>
              </a:rPr>
              <a:t>M</a:t>
            </a:r>
            <a:r>
              <a:rPr lang="zh-CN" altLang="en-US" sz="1500" b="1" dirty="0">
                <a:solidFill>
                  <a:schemeClr val="tx1"/>
                </a:solidFill>
                <a:latin typeface="+mj-ea"/>
                <a:ea typeface="+mj-ea"/>
              </a:rPr>
              <a:t>的边（即已匹配和待匹配的边</a:t>
            </a:r>
            <a:r>
              <a:rPr lang="en-US" altLang="zh-CN" sz="1500" b="1" dirty="0">
                <a:solidFill>
                  <a:schemeClr val="tx1"/>
                </a:solidFill>
                <a:latin typeface="+mj-ea"/>
                <a:ea typeface="+mj-ea"/>
              </a:rPr>
              <a:t>)</a:t>
            </a:r>
            <a:r>
              <a:rPr lang="zh-CN" altLang="en-US" sz="1500" b="1" dirty="0">
                <a:solidFill>
                  <a:schemeClr val="tx1"/>
                </a:solidFill>
                <a:latin typeface="+mj-ea"/>
                <a:ea typeface="+mj-ea"/>
              </a:rPr>
              <a:t>在</a:t>
            </a:r>
            <a:r>
              <a:rPr lang="en-US" altLang="zh-CN" sz="1500" b="1" dirty="0">
                <a:solidFill>
                  <a:schemeClr val="tx1"/>
                </a:solidFill>
                <a:latin typeface="+mj-ea"/>
                <a:ea typeface="+mj-ea"/>
              </a:rPr>
              <a:t>P</a:t>
            </a:r>
            <a:r>
              <a:rPr lang="zh-CN" altLang="en-US" sz="1500" b="1" dirty="0">
                <a:solidFill>
                  <a:schemeClr val="tx1"/>
                </a:solidFill>
                <a:latin typeface="+mj-ea"/>
                <a:ea typeface="+mj-ea"/>
              </a:rPr>
              <a:t>上交替出现，则称</a:t>
            </a:r>
            <a:r>
              <a:rPr lang="en-US" altLang="zh-CN" sz="1500" b="1" dirty="0">
                <a:solidFill>
                  <a:schemeClr val="tx1"/>
                </a:solidFill>
                <a:latin typeface="+mj-ea"/>
                <a:ea typeface="+mj-ea"/>
              </a:rPr>
              <a:t>P</a:t>
            </a:r>
            <a:r>
              <a:rPr lang="zh-CN" altLang="en-US" sz="1500" b="1" dirty="0">
                <a:solidFill>
                  <a:schemeClr val="tx1"/>
                </a:solidFill>
                <a:latin typeface="+mj-ea"/>
                <a:ea typeface="+mj-ea"/>
              </a:rPr>
              <a:t>为相对于</a:t>
            </a:r>
            <a:r>
              <a:rPr lang="en-US" altLang="zh-CN" sz="1500" b="1" dirty="0">
                <a:solidFill>
                  <a:schemeClr val="tx1"/>
                </a:solidFill>
                <a:latin typeface="+mj-ea"/>
                <a:ea typeface="+mj-ea"/>
              </a:rPr>
              <a:t>M</a:t>
            </a:r>
            <a:r>
              <a:rPr lang="zh-CN" altLang="en-US" sz="1500" b="1" dirty="0">
                <a:solidFill>
                  <a:schemeClr val="tx1"/>
                </a:solidFill>
                <a:latin typeface="+mj-ea"/>
                <a:ea typeface="+mj-ea"/>
              </a:rPr>
              <a:t>的一条增广路径。</a:t>
            </a:r>
            <a:endParaRPr lang="en-US" altLang="zh-CN" sz="1500" b="1" dirty="0">
              <a:solidFill>
                <a:schemeClr val="tx1"/>
              </a:solidFill>
              <a:latin typeface="+mj-ea"/>
              <a:ea typeface="+mj-ea"/>
            </a:endParaRPr>
          </a:p>
        </p:txBody>
      </p:sp>
      <p:sp>
        <p:nvSpPr>
          <p:cNvPr id="22" name="矩形 21">
            <a:extLst>
              <a:ext uri="{FF2B5EF4-FFF2-40B4-BE49-F238E27FC236}">
                <a16:creationId xmlns:a16="http://schemas.microsoft.com/office/drawing/2014/main" id="{44ECE76B-64CC-4C5C-B476-D4FC27923D22}"/>
              </a:ext>
            </a:extLst>
          </p:cNvPr>
          <p:cNvSpPr/>
          <p:nvPr/>
        </p:nvSpPr>
        <p:spPr>
          <a:xfrm flipH="1">
            <a:off x="169863" y="3082925"/>
            <a:ext cx="2052637" cy="346075"/>
          </a:xfrm>
          <a:prstGeom prst="rect">
            <a:avLst/>
          </a:prstGeom>
          <a:noFill/>
        </p:spPr>
        <p:txBody>
          <a:bodyPr lIns="68580" tIns="34290" rIns="68580" bIns="34290">
            <a:spAutoFit/>
          </a:bodyPr>
          <a:lstStyle/>
          <a:p>
            <a:pPr marL="270000" algn="ctr">
              <a:defRPr/>
            </a:pPr>
            <a:r>
              <a:rPr lang="en-US" altLang="zh-CN" dirty="0">
                <a:ln w="0"/>
                <a:effectLst>
                  <a:outerShdw blurRad="38100" dist="25400" dir="5400000" algn="ctr" rotWithShape="0">
                    <a:srgbClr val="6E747A">
                      <a:alpha val="43000"/>
                    </a:srgbClr>
                  </a:outerShdw>
                </a:effectLst>
                <a:latin typeface="+mj-ea"/>
                <a:ea typeface="+mj-ea"/>
              </a:rPr>
              <a:t> Example</a:t>
            </a:r>
            <a:r>
              <a:rPr lang="zh-CN" altLang="en-US" dirty="0">
                <a:ln w="0"/>
                <a:effectLst>
                  <a:outerShdw blurRad="38100" dist="25400" dir="5400000" algn="ctr" rotWithShape="0">
                    <a:srgbClr val="6E747A">
                      <a:alpha val="43000"/>
                    </a:srgbClr>
                  </a:outerShdw>
                </a:effectLst>
                <a:latin typeface="+mj-ea"/>
                <a:ea typeface="+mj-ea"/>
              </a:rPr>
              <a:t>：</a:t>
            </a:r>
            <a:endParaRPr lang="zh-CN" altLang="en-US" dirty="0">
              <a:ln w="0"/>
              <a:effectLst>
                <a:outerShdw blurRad="38100" dist="25400" dir="5400000" algn="ctr" rotWithShape="0">
                  <a:srgbClr val="6E747A">
                    <a:alpha val="43000"/>
                  </a:srgbClr>
                </a:outerShdw>
              </a:effectLst>
            </a:endParaRPr>
          </a:p>
        </p:txBody>
      </p:sp>
      <p:pic>
        <p:nvPicPr>
          <p:cNvPr id="93191" name="图片 4">
            <a:extLst>
              <a:ext uri="{FF2B5EF4-FFF2-40B4-BE49-F238E27FC236}">
                <a16:creationId xmlns:a16="http://schemas.microsoft.com/office/drawing/2014/main" id="{5F8FEF7B-9488-4551-88C9-4109643D27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2" t="12764" r="2591"/>
          <a:stretch>
            <a:fillRect/>
          </a:stretch>
        </p:blipFill>
        <p:spPr bwMode="auto">
          <a:xfrm>
            <a:off x="2141538" y="2995613"/>
            <a:ext cx="1512887" cy="144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矩形 23">
            <a:extLst>
              <a:ext uri="{FF2B5EF4-FFF2-40B4-BE49-F238E27FC236}">
                <a16:creationId xmlns:a16="http://schemas.microsoft.com/office/drawing/2014/main" id="{4FD36F73-F170-4E06-9795-4D009CE95A80}"/>
              </a:ext>
            </a:extLst>
          </p:cNvPr>
          <p:cNvSpPr/>
          <p:nvPr/>
        </p:nvSpPr>
        <p:spPr>
          <a:xfrm flipH="1">
            <a:off x="3870325" y="3084513"/>
            <a:ext cx="2808288" cy="346075"/>
          </a:xfrm>
          <a:prstGeom prst="rect">
            <a:avLst/>
          </a:prstGeom>
          <a:noFill/>
        </p:spPr>
        <p:txBody>
          <a:bodyPr lIns="68580" tIns="34290" rIns="68580" bIns="34290">
            <a:spAutoFit/>
          </a:bodyPr>
          <a:lstStyle/>
          <a:p>
            <a:pPr marL="270000" algn="ctr">
              <a:defRPr/>
            </a:pPr>
            <a:r>
              <a:rPr lang="en-US" altLang="zh-CN" dirty="0">
                <a:ln w="0"/>
                <a:effectLst>
                  <a:outerShdw blurRad="38100" dist="25400" dir="5400000" algn="ctr" rotWithShape="0">
                    <a:srgbClr val="6E747A">
                      <a:alpha val="43000"/>
                    </a:srgbClr>
                  </a:outerShdw>
                </a:effectLst>
                <a:latin typeface="+mj-ea"/>
                <a:ea typeface="+mj-ea"/>
              </a:rPr>
              <a:t> </a:t>
            </a:r>
            <a:r>
              <a:rPr lang="zh-CN" altLang="en-US" dirty="0">
                <a:ln w="0"/>
                <a:effectLst>
                  <a:outerShdw blurRad="38100" dist="25400" dir="5400000" algn="ctr" rotWithShape="0">
                    <a:srgbClr val="6E747A">
                      <a:alpha val="43000"/>
                    </a:srgbClr>
                  </a:outerShdw>
                </a:effectLst>
                <a:latin typeface="+mj-ea"/>
                <a:ea typeface="+mj-ea"/>
              </a:rPr>
              <a:t>左图的一条增广路径：</a:t>
            </a:r>
            <a:endParaRPr lang="zh-CN" altLang="en-US" dirty="0">
              <a:ln w="0"/>
              <a:effectLst>
                <a:outerShdw blurRad="38100" dist="25400" dir="5400000" algn="ctr" rotWithShape="0">
                  <a:srgbClr val="6E747A">
                    <a:alpha val="43000"/>
                  </a:srgbClr>
                </a:outerShdw>
              </a:effectLst>
            </a:endParaRPr>
          </a:p>
        </p:txBody>
      </p:sp>
      <p:pic>
        <p:nvPicPr>
          <p:cNvPr id="93193" name="图片 6">
            <a:extLst>
              <a:ext uri="{FF2B5EF4-FFF2-40B4-BE49-F238E27FC236}">
                <a16:creationId xmlns:a16="http://schemas.microsoft.com/office/drawing/2014/main" id="{DDB03B66-F730-47A8-B748-7FA032C2359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t="33160" r="2113"/>
          <a:stretch>
            <a:fillRect/>
          </a:stretch>
        </p:blipFill>
        <p:spPr bwMode="auto">
          <a:xfrm>
            <a:off x="4200525" y="3514725"/>
            <a:ext cx="330835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矩形 24">
            <a:extLst>
              <a:ext uri="{FF2B5EF4-FFF2-40B4-BE49-F238E27FC236}">
                <a16:creationId xmlns:a16="http://schemas.microsoft.com/office/drawing/2014/main" id="{1B98928B-0E55-4BE4-851E-98391EC6699A}"/>
              </a:ext>
            </a:extLst>
          </p:cNvPr>
          <p:cNvSpPr/>
          <p:nvPr/>
        </p:nvSpPr>
        <p:spPr>
          <a:xfrm flipH="1">
            <a:off x="509588" y="4440238"/>
            <a:ext cx="1254125" cy="346075"/>
          </a:xfrm>
          <a:prstGeom prst="rect">
            <a:avLst/>
          </a:prstGeom>
          <a:noFill/>
        </p:spPr>
        <p:txBody>
          <a:bodyPr lIns="68580" tIns="34290" rIns="68580" bIns="34290">
            <a:spAutoFit/>
          </a:bodyPr>
          <a:lstStyle/>
          <a:p>
            <a:pPr marL="270000" algn="ctr">
              <a:defRPr/>
            </a:pPr>
            <a:r>
              <a:rPr lang="en-US" altLang="zh-CN" dirty="0">
                <a:ln w="0"/>
                <a:effectLst>
                  <a:outerShdw blurRad="38100" dist="25400" dir="5400000" algn="ctr" rotWithShape="0">
                    <a:srgbClr val="6E747A">
                      <a:alpha val="43000"/>
                    </a:srgbClr>
                  </a:outerShdw>
                </a:effectLst>
                <a:latin typeface="+mj-ea"/>
                <a:ea typeface="+mj-ea"/>
              </a:rPr>
              <a:t> </a:t>
            </a:r>
            <a:r>
              <a:rPr lang="zh-CN" altLang="en-US" dirty="0">
                <a:ln w="0"/>
                <a:effectLst>
                  <a:outerShdw blurRad="38100" dist="25400" dir="5400000" algn="ctr" rotWithShape="0">
                    <a:srgbClr val="6E747A">
                      <a:alpha val="43000"/>
                    </a:srgbClr>
                  </a:outerShdw>
                </a:effectLst>
                <a:latin typeface="+mj-ea"/>
                <a:ea typeface="+mj-ea"/>
              </a:rPr>
              <a:t>推论：</a:t>
            </a:r>
            <a:endParaRPr lang="zh-CN" altLang="en-US" dirty="0">
              <a:ln w="0"/>
              <a:effectLst>
                <a:outerShdw blurRad="38100" dist="25400" dir="5400000" algn="ctr" rotWithShape="0">
                  <a:srgbClr val="6E747A">
                    <a:alpha val="43000"/>
                  </a:srgbClr>
                </a:outerShdw>
              </a:effectLst>
            </a:endParaRPr>
          </a:p>
        </p:txBody>
      </p:sp>
      <p:sp>
        <p:nvSpPr>
          <p:cNvPr id="26" name="矩形标注 6">
            <a:extLst>
              <a:ext uri="{FF2B5EF4-FFF2-40B4-BE49-F238E27FC236}">
                <a16:creationId xmlns:a16="http://schemas.microsoft.com/office/drawing/2014/main" id="{D263FDB1-2C13-4F03-A612-4BD9E37B7929}"/>
              </a:ext>
            </a:extLst>
          </p:cNvPr>
          <p:cNvSpPr/>
          <p:nvPr/>
        </p:nvSpPr>
        <p:spPr>
          <a:xfrm>
            <a:off x="814388" y="5106988"/>
            <a:ext cx="6462712" cy="1068387"/>
          </a:xfrm>
          <a:prstGeom prst="wedgeRectCallout">
            <a:avLst>
              <a:gd name="adj1" fmla="val -52862"/>
              <a:gd name="adj2" fmla="val 33529"/>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270000">
              <a:defRPr/>
            </a:pPr>
            <a:r>
              <a:rPr lang="en-US" altLang="zh-CN" sz="1500" b="1" dirty="0">
                <a:solidFill>
                  <a:schemeClr val="tx1"/>
                </a:solidFill>
                <a:latin typeface="+mj-ea"/>
                <a:ea typeface="+mj-ea"/>
              </a:rPr>
              <a:t>1. P</a:t>
            </a:r>
            <a:r>
              <a:rPr lang="zh-CN" altLang="en-US" sz="1500" b="1">
                <a:solidFill>
                  <a:schemeClr val="tx1"/>
                </a:solidFill>
                <a:latin typeface="+mj-ea"/>
                <a:ea typeface="+mj-ea"/>
              </a:rPr>
              <a:t>的路径长度必定</a:t>
            </a:r>
            <a:r>
              <a:rPr lang="zh-CN" altLang="en-US" sz="1500" b="1" dirty="0">
                <a:solidFill>
                  <a:schemeClr val="tx1"/>
                </a:solidFill>
                <a:latin typeface="+mj-ea"/>
                <a:ea typeface="+mj-ea"/>
              </a:rPr>
              <a:t>为奇数，第一条边和最后一条边都不属于</a:t>
            </a:r>
            <a:r>
              <a:rPr lang="en-US" altLang="zh-CN" sz="1500" b="1" dirty="0">
                <a:solidFill>
                  <a:schemeClr val="tx1"/>
                </a:solidFill>
                <a:latin typeface="+mj-ea"/>
                <a:ea typeface="+mj-ea"/>
              </a:rPr>
              <a:t>M</a:t>
            </a:r>
            <a:r>
              <a:rPr lang="zh-CN" altLang="en-US" sz="1500" b="1" dirty="0">
                <a:solidFill>
                  <a:schemeClr val="tx1"/>
                </a:solidFill>
                <a:latin typeface="+mj-ea"/>
                <a:ea typeface="+mj-ea"/>
              </a:rPr>
              <a:t>。</a:t>
            </a:r>
            <a:endParaRPr lang="en-US" altLang="zh-CN" sz="1500" b="1" dirty="0">
              <a:solidFill>
                <a:schemeClr val="tx1"/>
              </a:solidFill>
              <a:latin typeface="+mj-ea"/>
              <a:ea typeface="+mj-ea"/>
            </a:endParaRPr>
          </a:p>
          <a:p>
            <a:pPr marL="270000">
              <a:defRPr/>
            </a:pPr>
            <a:r>
              <a:rPr lang="en-US" altLang="zh-CN" sz="1500" b="1" dirty="0">
                <a:solidFill>
                  <a:schemeClr val="tx1"/>
                </a:solidFill>
                <a:latin typeface="+mj-ea"/>
                <a:ea typeface="+mj-ea"/>
              </a:rPr>
              <a:t>2. </a:t>
            </a:r>
            <a:r>
              <a:rPr lang="zh-CN" altLang="en-US" sz="1500" b="1" dirty="0">
                <a:solidFill>
                  <a:schemeClr val="tx1"/>
                </a:solidFill>
                <a:latin typeface="+mj-ea"/>
                <a:ea typeface="+mj-ea"/>
              </a:rPr>
              <a:t>将</a:t>
            </a:r>
            <a:r>
              <a:rPr lang="en-US" altLang="zh-CN" sz="1500" b="1" dirty="0">
                <a:solidFill>
                  <a:schemeClr val="tx1"/>
                </a:solidFill>
                <a:latin typeface="+mj-ea"/>
                <a:ea typeface="+mj-ea"/>
              </a:rPr>
              <a:t>M</a:t>
            </a:r>
            <a:r>
              <a:rPr lang="zh-CN" altLang="en-US" sz="1500" b="1" dirty="0">
                <a:solidFill>
                  <a:schemeClr val="tx1"/>
                </a:solidFill>
                <a:latin typeface="+mj-ea"/>
                <a:ea typeface="+mj-ea"/>
              </a:rPr>
              <a:t>和</a:t>
            </a:r>
            <a:r>
              <a:rPr lang="en-US" altLang="zh-CN" sz="1500" b="1" dirty="0">
                <a:solidFill>
                  <a:schemeClr val="tx1"/>
                </a:solidFill>
                <a:latin typeface="+mj-ea"/>
                <a:ea typeface="+mj-ea"/>
              </a:rPr>
              <a:t>P</a:t>
            </a:r>
            <a:r>
              <a:rPr lang="zh-CN" altLang="en-US" sz="1500" b="1" dirty="0">
                <a:solidFill>
                  <a:schemeClr val="tx1"/>
                </a:solidFill>
                <a:latin typeface="+mj-ea"/>
                <a:ea typeface="+mj-ea"/>
              </a:rPr>
              <a:t>进行异或操作可以得到一个更大的匹配</a:t>
            </a:r>
            <a:r>
              <a:rPr lang="en-US" altLang="zh-CN" sz="1500" b="1" dirty="0">
                <a:solidFill>
                  <a:schemeClr val="tx1"/>
                </a:solidFill>
                <a:latin typeface="+mj-ea"/>
                <a:ea typeface="+mj-ea"/>
              </a:rPr>
              <a:t>M’</a:t>
            </a:r>
            <a:r>
              <a:rPr lang="zh-CN" altLang="en-US" sz="1500" b="1" dirty="0">
                <a:solidFill>
                  <a:schemeClr val="tx1"/>
                </a:solidFill>
                <a:latin typeface="+mj-ea"/>
                <a:ea typeface="+mj-ea"/>
              </a:rPr>
              <a:t>。</a:t>
            </a:r>
            <a:endParaRPr lang="en-US" altLang="zh-CN" sz="1500" b="1" dirty="0">
              <a:solidFill>
                <a:schemeClr val="tx1"/>
              </a:solidFill>
              <a:latin typeface="+mj-ea"/>
              <a:ea typeface="+mj-ea"/>
            </a:endParaRPr>
          </a:p>
          <a:p>
            <a:pPr marL="270000">
              <a:defRPr/>
            </a:pPr>
            <a:r>
              <a:rPr lang="en-US" altLang="zh-CN" sz="1500" b="1" dirty="0">
                <a:solidFill>
                  <a:schemeClr val="tx1"/>
                </a:solidFill>
                <a:latin typeface="+mj-ea"/>
                <a:ea typeface="+mj-ea"/>
              </a:rPr>
              <a:t>3. M</a:t>
            </a:r>
            <a:r>
              <a:rPr lang="zh-CN" altLang="en-US" sz="1500" b="1" dirty="0">
                <a:solidFill>
                  <a:schemeClr val="tx1"/>
                </a:solidFill>
                <a:latin typeface="+mj-ea"/>
                <a:ea typeface="+mj-ea"/>
              </a:rPr>
              <a:t>为</a:t>
            </a:r>
            <a:r>
              <a:rPr lang="en-US" altLang="zh-CN" sz="1500" b="1" dirty="0">
                <a:solidFill>
                  <a:schemeClr val="tx1"/>
                </a:solidFill>
                <a:latin typeface="+mj-ea"/>
                <a:ea typeface="+mj-ea"/>
              </a:rPr>
              <a:t>G</a:t>
            </a:r>
            <a:r>
              <a:rPr lang="zh-CN" altLang="en-US" sz="1500" b="1" dirty="0">
                <a:solidFill>
                  <a:schemeClr val="tx1"/>
                </a:solidFill>
                <a:latin typeface="+mj-ea"/>
                <a:ea typeface="+mj-ea"/>
              </a:rPr>
              <a:t>的最大匹配当且仅当不存在</a:t>
            </a:r>
            <a:r>
              <a:rPr lang="en-US" altLang="zh-CN" sz="1500" b="1" dirty="0">
                <a:solidFill>
                  <a:schemeClr val="tx1"/>
                </a:solidFill>
                <a:latin typeface="+mj-ea"/>
                <a:ea typeface="+mj-ea"/>
              </a:rPr>
              <a:t>M</a:t>
            </a:r>
            <a:r>
              <a:rPr lang="zh-CN" altLang="en-US" sz="1500" b="1" dirty="0">
                <a:solidFill>
                  <a:schemeClr val="tx1"/>
                </a:solidFill>
                <a:latin typeface="+mj-ea"/>
                <a:ea typeface="+mj-ea"/>
              </a:rPr>
              <a:t>的增广路径。</a:t>
            </a:r>
            <a:endParaRPr lang="en-US" altLang="zh-CN" sz="1500" b="1" dirty="0">
              <a:solidFill>
                <a:schemeClr val="tx1"/>
              </a:solidFill>
              <a:latin typeface="+mj-ea"/>
              <a:ea typeface="+mj-ea"/>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BD5CC9C3-A5E1-43E1-A3D2-22DEF29EFEA7}"/>
              </a:ext>
            </a:extLst>
          </p:cNvPr>
          <p:cNvSpPr/>
          <p:nvPr/>
        </p:nvSpPr>
        <p:spPr>
          <a:xfrm>
            <a:off x="0" y="0"/>
            <a:ext cx="9144000" cy="674688"/>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cs typeface="+mn-ea"/>
              <a:sym typeface="+mn-lt"/>
            </a:endParaRPr>
          </a:p>
        </p:txBody>
      </p:sp>
      <p:sp>
        <p:nvSpPr>
          <p:cNvPr id="17" name="矩形 16">
            <a:extLst>
              <a:ext uri="{FF2B5EF4-FFF2-40B4-BE49-F238E27FC236}">
                <a16:creationId xmlns:a16="http://schemas.microsoft.com/office/drawing/2014/main" id="{E9097CA3-9830-4334-ABAC-BB735D2D552A}"/>
              </a:ext>
            </a:extLst>
          </p:cNvPr>
          <p:cNvSpPr/>
          <p:nvPr/>
        </p:nvSpPr>
        <p:spPr>
          <a:xfrm flipH="1">
            <a:off x="107950" y="2170113"/>
            <a:ext cx="2646363" cy="346075"/>
          </a:xfrm>
          <a:prstGeom prst="rect">
            <a:avLst/>
          </a:prstGeom>
          <a:noFill/>
        </p:spPr>
        <p:txBody>
          <a:bodyPr lIns="68580" tIns="34290" rIns="68580" bIns="34290">
            <a:spAutoFit/>
          </a:bodyPr>
          <a:lstStyle/>
          <a:p>
            <a:pPr marL="270000" algn="ctr">
              <a:defRPr/>
            </a:pPr>
            <a:r>
              <a:rPr lang="en-US" altLang="zh-CN" dirty="0">
                <a:ln w="0"/>
                <a:effectLst>
                  <a:outerShdw blurRad="38100" dist="25400" dir="5400000" algn="ctr" rotWithShape="0">
                    <a:srgbClr val="6E747A">
                      <a:alpha val="43000"/>
                    </a:srgbClr>
                  </a:outerShdw>
                </a:effectLst>
                <a:latin typeface="+mj-ea"/>
                <a:ea typeface="+mj-ea"/>
              </a:rPr>
              <a:t> </a:t>
            </a:r>
            <a:r>
              <a:rPr lang="zh-CN" altLang="en-US" dirty="0">
                <a:ln w="0"/>
                <a:effectLst>
                  <a:outerShdw blurRad="38100" dist="25400" dir="5400000" algn="ctr" rotWithShape="0">
                    <a:srgbClr val="6E747A">
                      <a:alpha val="43000"/>
                    </a:srgbClr>
                  </a:outerShdw>
                </a:effectLst>
                <a:latin typeface="+mj-ea"/>
                <a:ea typeface="+mj-ea"/>
              </a:rPr>
              <a:t>匈牙利算法框架：</a:t>
            </a:r>
            <a:endParaRPr lang="zh-CN" altLang="en-US" dirty="0">
              <a:ln w="0"/>
              <a:effectLst>
                <a:outerShdw blurRad="38100" dist="25400" dir="5400000" algn="ctr" rotWithShape="0">
                  <a:srgbClr val="6E747A">
                    <a:alpha val="43000"/>
                  </a:srgbClr>
                </a:outerShdw>
              </a:effectLst>
            </a:endParaRPr>
          </a:p>
        </p:txBody>
      </p:sp>
      <p:sp>
        <p:nvSpPr>
          <p:cNvPr id="14" name="文本框 13">
            <a:extLst>
              <a:ext uri="{FF2B5EF4-FFF2-40B4-BE49-F238E27FC236}">
                <a16:creationId xmlns:a16="http://schemas.microsoft.com/office/drawing/2014/main" id="{0BCA61BD-4012-4D59-A328-3C4436712416}"/>
              </a:ext>
            </a:extLst>
          </p:cNvPr>
          <p:cNvSpPr txBox="1"/>
          <p:nvPr/>
        </p:nvSpPr>
        <p:spPr>
          <a:xfrm>
            <a:off x="901700" y="165100"/>
            <a:ext cx="4833938" cy="368300"/>
          </a:xfrm>
          <a:prstGeom prst="rect">
            <a:avLst/>
          </a:prstGeom>
          <a:noFill/>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b="1">
                <a:solidFill>
                  <a:schemeClr val="bg1"/>
                </a:solidFill>
                <a:latin typeface="黑体" panose="02010609060101010101" pitchFamily="49" charset="-122"/>
                <a:ea typeface="黑体" panose="02010609060101010101" pitchFamily="49" charset="-122"/>
                <a:sym typeface="+mn-lt"/>
              </a:rPr>
              <a:t>求解最大匹配问题的一个算法</a:t>
            </a:r>
            <a:r>
              <a:rPr lang="en-US" altLang="zh-CN" b="1">
                <a:solidFill>
                  <a:schemeClr val="bg1"/>
                </a:solidFill>
                <a:latin typeface="黑体" panose="02010609060101010101" pitchFamily="49" charset="-122"/>
                <a:ea typeface="黑体" panose="02010609060101010101" pitchFamily="49" charset="-122"/>
                <a:sym typeface="+mn-lt"/>
              </a:rPr>
              <a:t>——</a:t>
            </a:r>
            <a:r>
              <a:rPr lang="zh-CN" altLang="en-US" b="1">
                <a:solidFill>
                  <a:schemeClr val="bg1"/>
                </a:solidFill>
                <a:latin typeface="黑体" panose="02010609060101010101" pitchFamily="49" charset="-122"/>
                <a:ea typeface="黑体" panose="02010609060101010101" pitchFamily="49" charset="-122"/>
                <a:sym typeface="+mn-lt"/>
              </a:rPr>
              <a:t>匈牙利算法</a:t>
            </a:r>
          </a:p>
        </p:txBody>
      </p:sp>
      <p:sp>
        <p:nvSpPr>
          <p:cNvPr id="19" name="矩形标注 6">
            <a:extLst>
              <a:ext uri="{FF2B5EF4-FFF2-40B4-BE49-F238E27FC236}">
                <a16:creationId xmlns:a16="http://schemas.microsoft.com/office/drawing/2014/main" id="{A037F99E-7235-4CD9-A60F-490A4C6F9356}"/>
              </a:ext>
            </a:extLst>
          </p:cNvPr>
          <p:cNvSpPr/>
          <p:nvPr/>
        </p:nvSpPr>
        <p:spPr>
          <a:xfrm>
            <a:off x="755650" y="2781300"/>
            <a:ext cx="8137525" cy="2716213"/>
          </a:xfrm>
          <a:prstGeom prst="wedgeRectCallout">
            <a:avLst>
              <a:gd name="adj1" fmla="val -52862"/>
              <a:gd name="adj2" fmla="val 33529"/>
            </a:avLst>
          </a:prstGeom>
          <a:noFill/>
          <a:ln w="3810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612900" indent="-342900">
              <a:buFontTx/>
              <a:buAutoNum type="arabicPeriod"/>
              <a:defRPr/>
            </a:pPr>
            <a:r>
              <a:rPr lang="zh-CN" altLang="en-US" sz="2000" b="1" dirty="0">
                <a:solidFill>
                  <a:schemeClr val="tx1"/>
                </a:solidFill>
                <a:latin typeface="+mj-ea"/>
                <a:ea typeface="+mj-ea"/>
              </a:rPr>
              <a:t>置</a:t>
            </a:r>
            <a:r>
              <a:rPr lang="en-US" altLang="zh-CN" sz="2000" b="1" dirty="0">
                <a:solidFill>
                  <a:schemeClr val="tx1"/>
                </a:solidFill>
                <a:latin typeface="+mj-ea"/>
                <a:ea typeface="+mj-ea"/>
              </a:rPr>
              <a:t>M</a:t>
            </a:r>
            <a:r>
              <a:rPr lang="zh-CN" altLang="en-US" sz="2000" b="1" dirty="0">
                <a:solidFill>
                  <a:schemeClr val="tx1"/>
                </a:solidFill>
                <a:latin typeface="+mj-ea"/>
                <a:ea typeface="+mj-ea"/>
              </a:rPr>
              <a:t>为空。</a:t>
            </a:r>
            <a:endParaRPr lang="en-US" altLang="zh-CN" sz="2000" b="1" dirty="0">
              <a:solidFill>
                <a:schemeClr val="tx1"/>
              </a:solidFill>
              <a:latin typeface="+mj-ea"/>
              <a:ea typeface="+mj-ea"/>
            </a:endParaRPr>
          </a:p>
          <a:p>
            <a:pPr marL="612900" indent="-342900">
              <a:buFontTx/>
              <a:buAutoNum type="arabicPeriod"/>
              <a:defRPr/>
            </a:pPr>
            <a:r>
              <a:rPr lang="zh-CN" altLang="en-US" sz="2000" b="1" dirty="0">
                <a:solidFill>
                  <a:schemeClr val="tx1"/>
                </a:solidFill>
                <a:latin typeface="+mj-ea"/>
                <a:ea typeface="+mj-ea"/>
              </a:rPr>
              <a:t>找出一条增广路径</a:t>
            </a:r>
            <a:r>
              <a:rPr lang="en-US" altLang="zh-CN" sz="2000" b="1" dirty="0">
                <a:solidFill>
                  <a:schemeClr val="tx1"/>
                </a:solidFill>
                <a:latin typeface="+mj-ea"/>
                <a:ea typeface="+mj-ea"/>
              </a:rPr>
              <a:t>P</a:t>
            </a:r>
            <a:r>
              <a:rPr lang="zh-CN" altLang="en-US" sz="2000" b="1" dirty="0">
                <a:solidFill>
                  <a:schemeClr val="tx1"/>
                </a:solidFill>
                <a:latin typeface="+mj-ea"/>
                <a:ea typeface="+mj-ea"/>
              </a:rPr>
              <a:t>，通过异或操作获得更大的匹配 代替</a:t>
            </a:r>
            <a:r>
              <a:rPr lang="en-US" altLang="zh-CN" sz="2000" b="1" dirty="0">
                <a:solidFill>
                  <a:schemeClr val="tx1"/>
                </a:solidFill>
                <a:latin typeface="+mj-ea"/>
                <a:ea typeface="+mj-ea"/>
              </a:rPr>
              <a:t>M</a:t>
            </a:r>
            <a:r>
              <a:rPr lang="zh-CN" altLang="en-US" sz="2000" b="1" dirty="0">
                <a:solidFill>
                  <a:schemeClr val="tx1"/>
                </a:solidFill>
                <a:latin typeface="+mj-ea"/>
                <a:ea typeface="+mj-ea"/>
              </a:rPr>
              <a:t>。</a:t>
            </a:r>
            <a:endParaRPr lang="en-US" altLang="zh-CN" sz="2000" b="1" dirty="0">
              <a:solidFill>
                <a:schemeClr val="tx1"/>
              </a:solidFill>
              <a:latin typeface="+mj-ea"/>
              <a:ea typeface="+mj-ea"/>
            </a:endParaRPr>
          </a:p>
          <a:p>
            <a:pPr marL="612900" indent="-342900">
              <a:buFontTx/>
              <a:buAutoNum type="arabicPeriod"/>
              <a:defRPr/>
            </a:pPr>
            <a:r>
              <a:rPr lang="zh-CN" altLang="en-US" sz="2000" b="1" dirty="0">
                <a:solidFill>
                  <a:schemeClr val="tx1"/>
                </a:solidFill>
                <a:latin typeface="+mj-ea"/>
                <a:ea typeface="+mj-ea"/>
              </a:rPr>
              <a:t>重复（</a:t>
            </a:r>
            <a:r>
              <a:rPr lang="en-US" altLang="zh-CN" sz="2000" b="1" dirty="0">
                <a:solidFill>
                  <a:schemeClr val="tx1"/>
                </a:solidFill>
                <a:latin typeface="+mj-ea"/>
                <a:ea typeface="+mj-ea"/>
              </a:rPr>
              <a:t>2</a:t>
            </a:r>
            <a:r>
              <a:rPr lang="zh-CN" altLang="en-US" sz="2000" b="1" dirty="0">
                <a:solidFill>
                  <a:schemeClr val="tx1"/>
                </a:solidFill>
                <a:latin typeface="+mj-ea"/>
                <a:ea typeface="+mj-ea"/>
              </a:rPr>
              <a:t>）操作直到找不出增广路径为止。</a:t>
            </a:r>
            <a:endParaRPr lang="en-US" altLang="zh-CN" sz="2000" b="1" dirty="0">
              <a:solidFill>
                <a:schemeClr val="tx1"/>
              </a:solidFill>
              <a:latin typeface="+mj-ea"/>
              <a:ea typeface="+mj-ea"/>
            </a:endParaRPr>
          </a:p>
          <a:p>
            <a:pPr marL="612900" indent="-342900">
              <a:buFontTx/>
              <a:buAutoNum type="arabicPeriod"/>
              <a:defRPr/>
            </a:pPr>
            <a:endParaRPr lang="en-US" altLang="zh-CN" sz="2000" b="1" dirty="0">
              <a:solidFill>
                <a:schemeClr val="tx1"/>
              </a:solidFill>
              <a:latin typeface="+mj-ea"/>
              <a:ea typeface="+mj-ea"/>
            </a:endParaRPr>
          </a:p>
          <a:p>
            <a:pPr marL="270000">
              <a:defRPr/>
            </a:pPr>
            <a:r>
              <a:rPr lang="zh-CN" altLang="en-US" sz="2000" b="1" dirty="0">
                <a:solidFill>
                  <a:schemeClr val="tx1"/>
                </a:solidFill>
                <a:latin typeface="+mj-ea"/>
                <a:ea typeface="+mj-ea"/>
              </a:rPr>
              <a:t>复杂度：</a:t>
            </a:r>
            <a:r>
              <a:rPr lang="en-US" altLang="zh-CN" sz="2000" b="1" dirty="0">
                <a:solidFill>
                  <a:schemeClr val="tx1"/>
                </a:solidFill>
                <a:latin typeface="+mj-ea"/>
                <a:ea typeface="+mj-ea"/>
              </a:rPr>
              <a:t>O</a:t>
            </a:r>
            <a:r>
              <a:rPr lang="zh-CN" altLang="en-US" sz="2000" b="1" dirty="0">
                <a:solidFill>
                  <a:schemeClr val="tx1"/>
                </a:solidFill>
                <a:latin typeface="+mj-ea"/>
                <a:ea typeface="+mj-ea"/>
              </a:rPr>
              <a:t>（</a:t>
            </a:r>
            <a:r>
              <a:rPr lang="en-US" altLang="zh-CN" sz="2000" b="1" dirty="0">
                <a:solidFill>
                  <a:schemeClr val="tx1"/>
                </a:solidFill>
                <a:latin typeface="+mj-ea"/>
                <a:ea typeface="+mj-ea"/>
              </a:rPr>
              <a:t>VE</a:t>
            </a:r>
            <a:r>
              <a:rPr lang="zh-CN" altLang="en-US" sz="2000" b="1" dirty="0">
                <a:solidFill>
                  <a:schemeClr val="tx1"/>
                </a:solidFill>
                <a:latin typeface="+mj-ea"/>
                <a:ea typeface="+mj-ea"/>
              </a:rPr>
              <a:t>）</a:t>
            </a:r>
            <a:endParaRPr lang="en-US" altLang="zh-CN" sz="2000" b="1" dirty="0">
              <a:solidFill>
                <a:schemeClr val="tx1"/>
              </a:solidFill>
              <a:latin typeface="+mj-ea"/>
              <a:ea typeface="+mj-ea"/>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53A69377-0AE5-4B22-87C2-89E2A0EA7E63}"/>
              </a:ext>
            </a:extLst>
          </p:cNvPr>
          <p:cNvSpPr/>
          <p:nvPr/>
        </p:nvSpPr>
        <p:spPr>
          <a:xfrm>
            <a:off x="0" y="0"/>
            <a:ext cx="9144000" cy="674688"/>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cs typeface="+mn-ea"/>
              <a:sym typeface="+mn-lt"/>
            </a:endParaRPr>
          </a:p>
        </p:txBody>
      </p:sp>
      <p:sp>
        <p:nvSpPr>
          <p:cNvPr id="14" name="文本框 13">
            <a:extLst>
              <a:ext uri="{FF2B5EF4-FFF2-40B4-BE49-F238E27FC236}">
                <a16:creationId xmlns:a16="http://schemas.microsoft.com/office/drawing/2014/main" id="{20C3C53D-52D6-48CF-AAED-86C7C17CC676}"/>
              </a:ext>
            </a:extLst>
          </p:cNvPr>
          <p:cNvSpPr txBox="1"/>
          <p:nvPr/>
        </p:nvSpPr>
        <p:spPr>
          <a:xfrm>
            <a:off x="901700" y="165100"/>
            <a:ext cx="4833938" cy="368300"/>
          </a:xfrm>
          <a:prstGeom prst="rect">
            <a:avLst/>
          </a:prstGeom>
          <a:noFill/>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b="1" dirty="0">
                <a:solidFill>
                  <a:schemeClr val="bg1"/>
                </a:solidFill>
                <a:latin typeface="黑体" panose="02010609060101010101" pitchFamily="49" charset="-122"/>
                <a:ea typeface="黑体" panose="02010609060101010101" pitchFamily="49" charset="-122"/>
                <a:sym typeface="+mn-lt"/>
              </a:rPr>
              <a:t>求解最大匹配问题的一个算法</a:t>
            </a:r>
            <a:r>
              <a:rPr lang="en-US" altLang="zh-CN" b="1" dirty="0">
                <a:solidFill>
                  <a:schemeClr val="bg1"/>
                </a:solidFill>
                <a:latin typeface="黑体" panose="02010609060101010101" pitchFamily="49" charset="-122"/>
                <a:ea typeface="黑体" panose="02010609060101010101" pitchFamily="49" charset="-122"/>
                <a:sym typeface="+mn-lt"/>
              </a:rPr>
              <a:t>——</a:t>
            </a:r>
            <a:r>
              <a:rPr lang="zh-CN" altLang="en-US" b="1" dirty="0">
                <a:solidFill>
                  <a:schemeClr val="bg1"/>
                </a:solidFill>
                <a:latin typeface="黑体" panose="02010609060101010101" pitchFamily="49" charset="-122"/>
                <a:ea typeface="黑体" panose="02010609060101010101" pitchFamily="49" charset="-122"/>
                <a:sym typeface="+mn-lt"/>
              </a:rPr>
              <a:t>匈牙利算法</a:t>
            </a:r>
          </a:p>
        </p:txBody>
      </p:sp>
      <p:pic>
        <p:nvPicPr>
          <p:cNvPr id="97284" name="图片 1">
            <a:extLst>
              <a:ext uri="{FF2B5EF4-FFF2-40B4-BE49-F238E27FC236}">
                <a16:creationId xmlns:a16="http://schemas.microsoft.com/office/drawing/2014/main" id="{453553F8-3E42-4A11-A1F4-0DA467E422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041400"/>
            <a:ext cx="4792663" cy="5373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7285" name="图片 2">
            <a:extLst>
              <a:ext uri="{FF2B5EF4-FFF2-40B4-BE49-F238E27FC236}">
                <a16:creationId xmlns:a16="http://schemas.microsoft.com/office/drawing/2014/main" id="{C808EDD0-E7B5-4B8B-B40B-E2FEE28DD39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92663" y="1114425"/>
            <a:ext cx="4322762" cy="555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文本框 1">
            <a:extLst>
              <a:ext uri="{FF2B5EF4-FFF2-40B4-BE49-F238E27FC236}">
                <a16:creationId xmlns:a16="http://schemas.microsoft.com/office/drawing/2014/main" id="{684E6E19-2CEF-4271-B234-710D00614414}"/>
              </a:ext>
            </a:extLst>
          </p:cNvPr>
          <p:cNvSpPr txBox="1">
            <a:spLocks noChangeArrowheads="1"/>
          </p:cNvSpPr>
          <p:nvPr/>
        </p:nvSpPr>
        <p:spPr bwMode="auto">
          <a:xfrm>
            <a:off x="250825" y="115888"/>
            <a:ext cx="8893175" cy="653256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2"/>
                </a:solidFill>
                <a:latin typeface="微软雅黑" panose="020B0503020204020204" pitchFamily="34" charset="-122"/>
                <a:ea typeface="微软雅黑" panose="020B0503020204020204" pitchFamily="34" charset="-122"/>
              </a:defRPr>
            </a:lvl1pPr>
            <a:lvl2pPr marL="1085850" indent="-342900">
              <a:spcBef>
                <a:spcPct val="20000"/>
              </a:spcBef>
              <a:buClr>
                <a:schemeClr val="folHlink"/>
              </a:buClr>
              <a:buSzPct val="60000"/>
              <a:buFont typeface="Wingdings" panose="05000000000000000000" pitchFamily="2" charset="2"/>
              <a:buChar char="n"/>
              <a:defRPr sz="2800">
                <a:solidFill>
                  <a:schemeClr val="tx2"/>
                </a:solidFill>
                <a:latin typeface="微软雅黑" panose="020B0503020204020204" pitchFamily="34" charset="-122"/>
                <a:ea typeface="微软雅黑" panose="020B0503020204020204" pitchFamily="34"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tx2"/>
                </a:solidFill>
                <a:latin typeface="微软雅黑" panose="020B0503020204020204" pitchFamily="34" charset="-122"/>
                <a:ea typeface="微软雅黑" panose="020B0503020204020204" pitchFamily="34" charset="-122"/>
              </a:defRPr>
            </a:lvl3pPr>
            <a:lvl4pPr marL="16002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4pPr>
            <a:lvl5pPr marL="20574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9pPr>
          </a:lstStyle>
          <a:p>
            <a:pPr>
              <a:lnSpc>
                <a:spcPct val="150000"/>
              </a:lnSpc>
              <a:spcBef>
                <a:spcPct val="0"/>
              </a:spcBef>
              <a:buClrTx/>
              <a:buSzTx/>
              <a:buFont typeface="Arial" panose="020B0604020202020204" pitchFamily="34" charset="0"/>
              <a:buNone/>
            </a:pPr>
            <a:r>
              <a:rPr lang="zh-CN" altLang="en-US" sz="2800" b="1">
                <a:solidFill>
                  <a:schemeClr val="tx1"/>
                </a:solidFill>
              </a:rPr>
              <a:t>寻找最大二分匹配</a:t>
            </a:r>
          </a:p>
          <a:p>
            <a:pPr>
              <a:lnSpc>
                <a:spcPct val="150000"/>
              </a:lnSpc>
              <a:spcBef>
                <a:spcPct val="0"/>
              </a:spcBef>
              <a:buClrTx/>
              <a:buSzTx/>
              <a:buFont typeface="Arial" panose="020B0604020202020204" pitchFamily="34" charset="0"/>
              <a:buNone/>
            </a:pPr>
            <a:r>
              <a:rPr lang="zh-CN" altLang="en-US" sz="2400" b="1">
                <a:solidFill>
                  <a:srgbClr val="FF0000"/>
                </a:solidFill>
              </a:rPr>
              <a:t>基本的思想</a:t>
            </a:r>
            <a:r>
              <a:rPr lang="zh-CN" altLang="en-US" sz="2400">
                <a:solidFill>
                  <a:schemeClr val="tx1"/>
                </a:solidFill>
              </a:rPr>
              <a:t>：构建一个流网络，将寻找最大二分匹配问题转化为求流网络的最大流问题，</a:t>
            </a:r>
            <a:r>
              <a:rPr lang="zh-CN" altLang="en-US" sz="2400" b="1">
                <a:solidFill>
                  <a:schemeClr val="tx1"/>
                </a:solidFill>
              </a:rPr>
              <a:t>流对应于匹配</a:t>
            </a:r>
            <a:r>
              <a:rPr lang="zh-CN" altLang="en-US" sz="2400">
                <a:solidFill>
                  <a:schemeClr val="tx1"/>
                </a:solidFill>
              </a:rPr>
              <a:t>，然后用</a:t>
            </a:r>
            <a:r>
              <a:rPr lang="en-US" altLang="zh-CN" sz="2400">
                <a:solidFill>
                  <a:schemeClr val="tx1"/>
                </a:solidFill>
              </a:rPr>
              <a:t>Ford-Fulkerson</a:t>
            </a:r>
            <a:r>
              <a:rPr lang="zh-CN" altLang="en-US" sz="2400">
                <a:solidFill>
                  <a:schemeClr val="tx1"/>
                </a:solidFill>
              </a:rPr>
              <a:t>方法寻找最大二分匹配</a:t>
            </a:r>
          </a:p>
          <a:p>
            <a:pPr>
              <a:lnSpc>
                <a:spcPct val="150000"/>
              </a:lnSpc>
              <a:spcBef>
                <a:spcPct val="0"/>
              </a:spcBef>
              <a:buClrTx/>
              <a:buSzTx/>
              <a:buFont typeface="Arial" panose="020B0604020202020204" pitchFamily="34" charset="0"/>
              <a:buNone/>
            </a:pPr>
            <a:endParaRPr lang="zh-CN" altLang="en-US" sz="2400">
              <a:solidFill>
                <a:srgbClr val="FF0000"/>
              </a:solidFill>
            </a:endParaRPr>
          </a:p>
          <a:p>
            <a:pPr>
              <a:lnSpc>
                <a:spcPct val="150000"/>
              </a:lnSpc>
              <a:spcBef>
                <a:spcPct val="0"/>
              </a:spcBef>
              <a:buClrTx/>
              <a:buSzTx/>
              <a:buFont typeface="Arial" panose="020B0604020202020204" pitchFamily="34" charset="0"/>
              <a:buNone/>
            </a:pPr>
            <a:r>
              <a:rPr lang="zh-CN" altLang="en-US" sz="2400" b="1">
                <a:solidFill>
                  <a:srgbClr val="0000FF"/>
                </a:solidFill>
              </a:rPr>
              <a:t>转化</a:t>
            </a:r>
            <a:r>
              <a:rPr lang="zh-CN" altLang="en-US" sz="2400" b="1">
                <a:solidFill>
                  <a:schemeClr val="tx1"/>
                </a:solidFill>
              </a:rPr>
              <a:t>：</a:t>
            </a:r>
            <a:r>
              <a:rPr lang="zh-CN" altLang="en-US" sz="2400">
                <a:solidFill>
                  <a:schemeClr val="tx1"/>
                </a:solidFill>
              </a:rPr>
              <a:t>将二分图</a:t>
            </a:r>
            <a:r>
              <a:rPr lang="en-US" altLang="zh-CN" sz="2400">
                <a:solidFill>
                  <a:schemeClr val="tx1"/>
                </a:solidFill>
              </a:rPr>
              <a:t>G</a:t>
            </a:r>
            <a:r>
              <a:rPr lang="zh-CN" altLang="en-US" sz="2400">
                <a:solidFill>
                  <a:schemeClr val="tx1"/>
                </a:solidFill>
              </a:rPr>
              <a:t>所对应的流网络                  定义如下</a:t>
            </a:r>
          </a:p>
          <a:p>
            <a:pPr lvl="1">
              <a:lnSpc>
                <a:spcPct val="150000"/>
              </a:lnSpc>
              <a:spcBef>
                <a:spcPct val="0"/>
              </a:spcBef>
              <a:buClrTx/>
              <a:buSzTx/>
              <a:buFont typeface="Wingdings" panose="05000000000000000000" pitchFamily="2" charset="2"/>
              <a:buChar char="Ø"/>
            </a:pPr>
            <a:r>
              <a:rPr lang="zh-CN" altLang="en-US" sz="2400" b="1">
                <a:solidFill>
                  <a:schemeClr val="tx1"/>
                </a:solidFill>
              </a:rPr>
              <a:t>新增源结点</a:t>
            </a:r>
            <a:r>
              <a:rPr lang="en-US" altLang="zh-CN" sz="2400" b="1">
                <a:solidFill>
                  <a:schemeClr val="tx1"/>
                </a:solidFill>
              </a:rPr>
              <a:t>s</a:t>
            </a:r>
            <a:r>
              <a:rPr lang="zh-CN" altLang="en-US" sz="2400" b="1">
                <a:solidFill>
                  <a:schemeClr val="tx1"/>
                </a:solidFill>
              </a:rPr>
              <a:t>和汇点</a:t>
            </a:r>
            <a:r>
              <a:rPr lang="en-US" altLang="zh-CN" sz="2400" b="1">
                <a:solidFill>
                  <a:schemeClr val="tx1"/>
                </a:solidFill>
              </a:rPr>
              <a:t>t</a:t>
            </a:r>
            <a:r>
              <a:rPr lang="zh-CN" altLang="en-US" sz="2400" b="1">
                <a:solidFill>
                  <a:schemeClr val="tx1"/>
                </a:solidFill>
              </a:rPr>
              <a:t>，令</a:t>
            </a:r>
            <a:endParaRPr lang="en-US" altLang="zh-CN" sz="2400" b="1">
              <a:solidFill>
                <a:schemeClr val="tx1"/>
              </a:solidFill>
            </a:endParaRPr>
          </a:p>
          <a:p>
            <a:pPr lvl="1">
              <a:lnSpc>
                <a:spcPct val="150000"/>
              </a:lnSpc>
              <a:spcBef>
                <a:spcPct val="0"/>
              </a:spcBef>
              <a:buClrTx/>
              <a:buSzTx/>
              <a:buFont typeface="Wingdings" panose="05000000000000000000" pitchFamily="2" charset="2"/>
              <a:buChar char="Ø"/>
            </a:pPr>
            <a:r>
              <a:rPr lang="zh-CN" altLang="en-US" sz="2400" b="1">
                <a:solidFill>
                  <a:schemeClr val="tx1"/>
                </a:solidFill>
              </a:rPr>
              <a:t>新增</a:t>
            </a:r>
            <a:r>
              <a:rPr lang="en-US" altLang="zh-CN" sz="2400" b="1">
                <a:solidFill>
                  <a:schemeClr val="tx1"/>
                </a:solidFill>
              </a:rPr>
              <a:t>s</a:t>
            </a:r>
            <a:r>
              <a:rPr lang="zh-CN" altLang="en-US" sz="2400" b="1">
                <a:solidFill>
                  <a:schemeClr val="tx1"/>
                </a:solidFill>
              </a:rPr>
              <a:t>到</a:t>
            </a:r>
            <a:r>
              <a:rPr lang="en-US" altLang="zh-CN" sz="2400" b="1">
                <a:solidFill>
                  <a:schemeClr val="tx1"/>
                </a:solidFill>
              </a:rPr>
              <a:t>L</a:t>
            </a:r>
            <a:r>
              <a:rPr lang="zh-CN" altLang="en-US" sz="2400" b="1">
                <a:solidFill>
                  <a:schemeClr val="tx1"/>
                </a:solidFill>
              </a:rPr>
              <a:t>中所有结点的边和</a:t>
            </a:r>
            <a:r>
              <a:rPr lang="en-US" altLang="zh-CN" sz="2400" b="1">
                <a:solidFill>
                  <a:schemeClr val="tx1"/>
                </a:solidFill>
              </a:rPr>
              <a:t>R</a:t>
            </a:r>
            <a:r>
              <a:rPr lang="zh-CN" altLang="en-US" sz="2400" b="1">
                <a:solidFill>
                  <a:schemeClr val="tx1"/>
                </a:solidFill>
              </a:rPr>
              <a:t>中所有结点到</a:t>
            </a:r>
            <a:r>
              <a:rPr lang="en-US" altLang="zh-CN" sz="2400" b="1">
                <a:solidFill>
                  <a:schemeClr val="tx1"/>
                </a:solidFill>
              </a:rPr>
              <a:t>t</a:t>
            </a:r>
            <a:r>
              <a:rPr lang="zh-CN" altLang="en-US" sz="2400" b="1">
                <a:solidFill>
                  <a:schemeClr val="tx1"/>
                </a:solidFill>
              </a:rPr>
              <a:t>的边，令</a:t>
            </a:r>
            <a:endParaRPr lang="en-US" altLang="zh-CN" sz="2400" b="1">
              <a:solidFill>
                <a:schemeClr val="tx1"/>
              </a:solidFill>
            </a:endParaRPr>
          </a:p>
          <a:p>
            <a:pPr>
              <a:lnSpc>
                <a:spcPct val="150000"/>
              </a:lnSpc>
              <a:spcBef>
                <a:spcPct val="0"/>
              </a:spcBef>
              <a:buClrTx/>
              <a:buSzTx/>
              <a:buFont typeface="Arial" panose="020B0604020202020204" pitchFamily="34" charset="0"/>
              <a:buNone/>
            </a:pPr>
            <a:endParaRPr lang="en-US" altLang="zh-CN" sz="2400">
              <a:solidFill>
                <a:schemeClr val="tx1"/>
              </a:solidFill>
            </a:endParaRPr>
          </a:p>
          <a:p>
            <a:pPr>
              <a:lnSpc>
                <a:spcPct val="150000"/>
              </a:lnSpc>
              <a:spcBef>
                <a:spcPct val="0"/>
              </a:spcBef>
              <a:buClrTx/>
              <a:buSzTx/>
              <a:buFont typeface="Arial" panose="020B0604020202020204" pitchFamily="34" charset="0"/>
              <a:buNone/>
            </a:pPr>
            <a:endParaRPr lang="en-US" altLang="zh-CN" sz="1100">
              <a:solidFill>
                <a:schemeClr val="tx1"/>
              </a:solidFill>
            </a:endParaRPr>
          </a:p>
          <a:p>
            <a:pPr lvl="1">
              <a:lnSpc>
                <a:spcPct val="150000"/>
              </a:lnSpc>
              <a:spcBef>
                <a:spcPct val="0"/>
              </a:spcBef>
              <a:buClrTx/>
              <a:buSzTx/>
              <a:buFont typeface="Wingdings" panose="05000000000000000000" pitchFamily="2" charset="2"/>
              <a:buChar char="Ø"/>
            </a:pPr>
            <a:r>
              <a:rPr lang="zh-CN" altLang="en-US" sz="2400" b="1">
                <a:solidFill>
                  <a:schemeClr val="tx1"/>
                </a:solidFill>
              </a:rPr>
              <a:t>定义每条边上的容量为单位容量，即对任意                ，</a:t>
            </a:r>
          </a:p>
          <a:p>
            <a:pPr>
              <a:lnSpc>
                <a:spcPct val="150000"/>
              </a:lnSpc>
              <a:spcBef>
                <a:spcPct val="0"/>
              </a:spcBef>
              <a:buClrTx/>
              <a:buSzTx/>
              <a:buFont typeface="Arial" panose="020B0604020202020204" pitchFamily="34" charset="0"/>
              <a:buNone/>
            </a:pPr>
            <a:endParaRPr lang="zh-CN" altLang="en-US" sz="2400">
              <a:solidFill>
                <a:schemeClr val="tx1"/>
              </a:solidFill>
            </a:endParaRPr>
          </a:p>
        </p:txBody>
      </p:sp>
      <p:graphicFrame>
        <p:nvGraphicFramePr>
          <p:cNvPr id="99331" name="对象 1">
            <a:hlinkClick r:id="" action="ppaction://ole?verb=0"/>
            <a:extLst>
              <a:ext uri="{FF2B5EF4-FFF2-40B4-BE49-F238E27FC236}">
                <a16:creationId xmlns:a16="http://schemas.microsoft.com/office/drawing/2014/main" id="{0A2095E2-F07B-46CB-B198-9359A8214325}"/>
              </a:ext>
            </a:extLst>
          </p:cNvPr>
          <p:cNvGraphicFramePr>
            <a:graphicFrameLocks noChangeAspect="1"/>
          </p:cNvGraphicFramePr>
          <p:nvPr/>
        </p:nvGraphicFramePr>
        <p:xfrm>
          <a:off x="4859338" y="3103563"/>
          <a:ext cx="1531937" cy="444500"/>
        </p:xfrm>
        <a:graphic>
          <a:graphicData uri="http://schemas.openxmlformats.org/presentationml/2006/ole">
            <mc:AlternateContent xmlns:mc="http://schemas.openxmlformats.org/markup-compatibility/2006">
              <mc:Choice xmlns:v="urn:schemas-microsoft-com:vml" Requires="v">
                <p:oleObj spid="_x0000_s99480" r:id="rId3" imgW="13601700" imgH="3952875" progId="Equation.KSEE3">
                  <p:embed/>
                </p:oleObj>
              </mc:Choice>
              <mc:Fallback>
                <p:oleObj r:id="rId3" imgW="13601700" imgH="3952875" progId="Equation.KSEE3">
                  <p:embed/>
                  <p:pic>
                    <p:nvPicPr>
                      <p:cNvPr id="0" name="对象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59338" y="3103563"/>
                        <a:ext cx="1531937"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9332" name="对象 2">
            <a:hlinkClick r:id="" action="ppaction://ole?verb=0"/>
            <a:extLst>
              <a:ext uri="{FF2B5EF4-FFF2-40B4-BE49-F238E27FC236}">
                <a16:creationId xmlns:a16="http://schemas.microsoft.com/office/drawing/2014/main" id="{9459B67C-7355-4F09-92A9-D88BBE025650}"/>
              </a:ext>
            </a:extLst>
          </p:cNvPr>
          <p:cNvGraphicFramePr>
            <a:graphicFrameLocks noChangeAspect="1"/>
          </p:cNvGraphicFramePr>
          <p:nvPr/>
        </p:nvGraphicFramePr>
        <p:xfrm>
          <a:off x="4751388" y="3686175"/>
          <a:ext cx="1639887" cy="398463"/>
        </p:xfrm>
        <a:graphic>
          <a:graphicData uri="http://schemas.openxmlformats.org/presentationml/2006/ole">
            <mc:AlternateContent xmlns:mc="http://schemas.openxmlformats.org/markup-compatibility/2006">
              <mc:Choice xmlns:v="urn:schemas-microsoft-com:vml" Requires="v">
                <p:oleObj spid="_x0000_s99481" r:id="rId5" imgW="14478000" imgH="3514725" progId="Equation.KSEE3">
                  <p:embed/>
                </p:oleObj>
              </mc:Choice>
              <mc:Fallback>
                <p:oleObj r:id="rId5" imgW="14478000" imgH="3514725" progId="Equation.KSEE3">
                  <p:embed/>
                  <p:pic>
                    <p:nvPicPr>
                      <p:cNvPr id="0" name="对象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51388" y="3686175"/>
                        <a:ext cx="1639887" cy="398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99333" name="图片 4" descr="58">
            <a:extLst>
              <a:ext uri="{FF2B5EF4-FFF2-40B4-BE49-F238E27FC236}">
                <a16:creationId xmlns:a16="http://schemas.microsoft.com/office/drawing/2014/main" id="{728E91BE-4701-4762-9630-4D8B04A395FA}"/>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706438" y="4748213"/>
            <a:ext cx="80422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99334" name="对象 5">
            <a:hlinkClick r:id="" action="ppaction://ole?verb=0"/>
            <a:extLst>
              <a:ext uri="{FF2B5EF4-FFF2-40B4-BE49-F238E27FC236}">
                <a16:creationId xmlns:a16="http://schemas.microsoft.com/office/drawing/2014/main" id="{4D773F51-62EF-4609-9508-93EF09252E18}"/>
              </a:ext>
            </a:extLst>
          </p:cNvPr>
          <p:cNvGraphicFramePr>
            <a:graphicFrameLocks noChangeAspect="1"/>
          </p:cNvGraphicFramePr>
          <p:nvPr/>
        </p:nvGraphicFramePr>
        <p:xfrm>
          <a:off x="7286625" y="5461000"/>
          <a:ext cx="1462088" cy="536575"/>
        </p:xfrm>
        <a:graphic>
          <a:graphicData uri="http://schemas.openxmlformats.org/presentationml/2006/ole">
            <mc:AlternateContent xmlns:mc="http://schemas.openxmlformats.org/markup-compatibility/2006">
              <mc:Choice xmlns:v="urn:schemas-microsoft-com:vml" Requires="v">
                <p:oleObj spid="_x0000_s99482" r:id="rId8" imgW="10753725" imgH="3952875" progId="Equation.KSEE3">
                  <p:embed/>
                </p:oleObj>
              </mc:Choice>
              <mc:Fallback>
                <p:oleObj r:id="rId8" imgW="10753725" imgH="3952875" progId="Equation.KSEE3">
                  <p:embed/>
                  <p:pic>
                    <p:nvPicPr>
                      <p:cNvPr id="0" name="对象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286625" y="5461000"/>
                        <a:ext cx="1462088"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9335" name="对象 6">
            <a:hlinkClick r:id="" action="ppaction://ole?verb=0"/>
            <a:extLst>
              <a:ext uri="{FF2B5EF4-FFF2-40B4-BE49-F238E27FC236}">
                <a16:creationId xmlns:a16="http://schemas.microsoft.com/office/drawing/2014/main" id="{C3DE0701-6733-4CC4-9D24-E6AE3A0100F5}"/>
              </a:ext>
            </a:extLst>
          </p:cNvPr>
          <p:cNvGraphicFramePr>
            <a:graphicFrameLocks noChangeAspect="1"/>
          </p:cNvGraphicFramePr>
          <p:nvPr/>
        </p:nvGraphicFramePr>
        <p:xfrm>
          <a:off x="1331913" y="6035675"/>
          <a:ext cx="1511300" cy="495300"/>
        </p:xfrm>
        <a:graphic>
          <a:graphicData uri="http://schemas.openxmlformats.org/presentationml/2006/ole">
            <mc:AlternateContent xmlns:mc="http://schemas.openxmlformats.org/markup-compatibility/2006">
              <mc:Choice xmlns:v="urn:schemas-microsoft-com:vml" Requires="v">
                <p:oleObj spid="_x0000_s99483" r:id="rId10" imgW="10753725" imgH="3514725" progId="Equation.KSEE3">
                  <p:embed/>
                </p:oleObj>
              </mc:Choice>
              <mc:Fallback>
                <p:oleObj r:id="rId10" imgW="10753725" imgH="3514725" progId="Equation.KSEE3">
                  <p:embed/>
                  <p:pic>
                    <p:nvPicPr>
                      <p:cNvPr id="0" name="对象 6"/>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331913" y="6035675"/>
                        <a:ext cx="15113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文本框 1">
            <a:extLst>
              <a:ext uri="{FF2B5EF4-FFF2-40B4-BE49-F238E27FC236}">
                <a16:creationId xmlns:a16="http://schemas.microsoft.com/office/drawing/2014/main" id="{E4CA42B6-585C-4FD7-92EE-C4F3B43CED83}"/>
              </a:ext>
            </a:extLst>
          </p:cNvPr>
          <p:cNvSpPr txBox="1">
            <a:spLocks noChangeArrowheads="1"/>
          </p:cNvSpPr>
          <p:nvPr/>
        </p:nvSpPr>
        <p:spPr bwMode="auto">
          <a:xfrm>
            <a:off x="250825" y="692150"/>
            <a:ext cx="8497888" cy="44307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149475" indent="-2149475">
              <a:spcBef>
                <a:spcPct val="20000"/>
              </a:spcBef>
              <a:buClr>
                <a:schemeClr val="folHlink"/>
              </a:buClr>
              <a:buSzPct val="60000"/>
              <a:buFont typeface="Wingdings" panose="05000000000000000000" pitchFamily="2" charset="2"/>
              <a:buChar char="n"/>
              <a:defRPr sz="3200">
                <a:solidFill>
                  <a:schemeClr val="tx2"/>
                </a:solidFill>
                <a:latin typeface="微软雅黑" panose="020B0503020204020204" pitchFamily="34" charset="-122"/>
                <a:ea typeface="微软雅黑" panose="020B0503020204020204" pitchFamily="34" charset="-122"/>
              </a:defRPr>
            </a:lvl1pPr>
            <a:lvl2pPr marL="742950" indent="-285750">
              <a:spcBef>
                <a:spcPct val="20000"/>
              </a:spcBef>
              <a:buClr>
                <a:schemeClr val="folHlink"/>
              </a:buClr>
              <a:buSzPct val="60000"/>
              <a:buFont typeface="Wingdings" panose="05000000000000000000" pitchFamily="2" charset="2"/>
              <a:buChar char="n"/>
              <a:defRPr sz="2800">
                <a:solidFill>
                  <a:schemeClr val="tx2"/>
                </a:solidFill>
                <a:latin typeface="微软雅黑" panose="020B0503020204020204" pitchFamily="34" charset="-122"/>
                <a:ea typeface="微软雅黑" panose="020B0503020204020204" pitchFamily="34"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tx2"/>
                </a:solidFill>
                <a:latin typeface="微软雅黑" panose="020B0503020204020204" pitchFamily="34" charset="-122"/>
                <a:ea typeface="微软雅黑" panose="020B0503020204020204" pitchFamily="34" charset="-122"/>
              </a:defRPr>
            </a:lvl3pPr>
            <a:lvl4pPr marL="16002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4pPr>
            <a:lvl5pPr marL="20574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9pPr>
          </a:lstStyle>
          <a:p>
            <a:pPr>
              <a:lnSpc>
                <a:spcPct val="150000"/>
              </a:lnSpc>
              <a:spcBef>
                <a:spcPct val="0"/>
              </a:spcBef>
              <a:buClrTx/>
              <a:buSzTx/>
              <a:buFont typeface="Arial" panose="020B0604020202020204" pitchFamily="34" charset="0"/>
              <a:buNone/>
            </a:pPr>
            <a:r>
              <a:rPr lang="zh-CN" altLang="en-US" sz="2800" b="1">
                <a:solidFill>
                  <a:srgbClr val="FF0000"/>
                </a:solidFill>
              </a:rPr>
              <a:t>最大流问题</a:t>
            </a:r>
            <a:r>
              <a:rPr lang="zh-CN" altLang="en-US" sz="2800" b="1">
                <a:solidFill>
                  <a:schemeClr val="tx1"/>
                </a:solidFill>
              </a:rPr>
              <a:t>：</a:t>
            </a:r>
            <a:r>
              <a:rPr lang="zh-CN" altLang="en-US" sz="2800">
                <a:solidFill>
                  <a:schemeClr val="tx1"/>
                </a:solidFill>
              </a:rPr>
              <a:t>就是在给定的流网络</a:t>
            </a:r>
            <a:r>
              <a:rPr lang="en-US" altLang="zh-CN" sz="2800">
                <a:solidFill>
                  <a:schemeClr val="tx1"/>
                </a:solidFill>
              </a:rPr>
              <a:t>G</a:t>
            </a:r>
            <a:r>
              <a:rPr lang="zh-CN" altLang="en-US" sz="2800">
                <a:solidFill>
                  <a:schemeClr val="tx1"/>
                </a:solidFill>
              </a:rPr>
              <a:t>选中找一个</a:t>
            </a:r>
            <a:r>
              <a:rPr lang="zh-CN" altLang="en-US" sz="2800" b="1">
                <a:solidFill>
                  <a:srgbClr val="0000FF"/>
                </a:solidFill>
              </a:rPr>
              <a:t>流值最大的流</a:t>
            </a:r>
            <a:r>
              <a:rPr lang="zh-CN" altLang="en-US" sz="2800">
                <a:solidFill>
                  <a:schemeClr val="tx1"/>
                </a:solidFill>
              </a:rPr>
              <a:t>的问题</a:t>
            </a:r>
          </a:p>
          <a:p>
            <a:pPr>
              <a:lnSpc>
                <a:spcPct val="150000"/>
              </a:lnSpc>
              <a:spcBef>
                <a:spcPct val="0"/>
              </a:spcBef>
              <a:buClrTx/>
              <a:buSzTx/>
              <a:buFont typeface="Arial" panose="020B0604020202020204" pitchFamily="34" charset="0"/>
              <a:buNone/>
            </a:pPr>
            <a:endParaRPr lang="zh-CN" altLang="en-US" sz="2200">
              <a:solidFill>
                <a:schemeClr val="tx1"/>
              </a:solidFill>
            </a:endParaRPr>
          </a:p>
          <a:p>
            <a:pPr>
              <a:lnSpc>
                <a:spcPct val="150000"/>
              </a:lnSpc>
              <a:spcBef>
                <a:spcPct val="0"/>
              </a:spcBef>
              <a:buClrTx/>
              <a:buSzTx/>
              <a:buFont typeface="Arial" panose="020B0604020202020204" pitchFamily="34" charset="0"/>
              <a:buNone/>
            </a:pPr>
            <a:endParaRPr lang="zh-CN" altLang="en-US" sz="2200">
              <a:solidFill>
                <a:schemeClr val="tx1"/>
              </a:solidFill>
            </a:endParaRPr>
          </a:p>
          <a:p>
            <a:pPr>
              <a:lnSpc>
                <a:spcPct val="150000"/>
              </a:lnSpc>
              <a:spcBef>
                <a:spcPct val="0"/>
              </a:spcBef>
              <a:buClrTx/>
              <a:buSzTx/>
              <a:buFont typeface="Arial" panose="020B0604020202020204" pitchFamily="34" charset="0"/>
              <a:buNone/>
            </a:pPr>
            <a:r>
              <a:rPr lang="zh-CN" altLang="en-US" sz="2400" b="1">
                <a:solidFill>
                  <a:schemeClr val="tx1"/>
                </a:solidFill>
              </a:rPr>
              <a:t>   最大流示例</a:t>
            </a:r>
          </a:p>
          <a:p>
            <a:pPr>
              <a:lnSpc>
                <a:spcPct val="150000"/>
              </a:lnSpc>
              <a:spcBef>
                <a:spcPct val="0"/>
              </a:spcBef>
              <a:buClrTx/>
              <a:buSzTx/>
              <a:buFont typeface="Arial" panose="020B0604020202020204" pitchFamily="34" charset="0"/>
              <a:buNone/>
            </a:pPr>
            <a:endParaRPr lang="zh-CN" altLang="en-US" sz="1600">
              <a:solidFill>
                <a:schemeClr val="tx1"/>
              </a:solidFill>
            </a:endParaRPr>
          </a:p>
          <a:p>
            <a:pPr>
              <a:lnSpc>
                <a:spcPct val="150000"/>
              </a:lnSpc>
              <a:spcBef>
                <a:spcPct val="0"/>
              </a:spcBef>
              <a:buClrTx/>
              <a:buSzTx/>
              <a:buFont typeface="Arial" panose="020B0604020202020204" pitchFamily="34" charset="0"/>
              <a:buNone/>
            </a:pPr>
            <a:endParaRPr lang="zh-CN" altLang="en-US" sz="1600">
              <a:solidFill>
                <a:schemeClr val="tx1"/>
              </a:solidFill>
            </a:endParaRPr>
          </a:p>
          <a:p>
            <a:pPr>
              <a:lnSpc>
                <a:spcPct val="150000"/>
              </a:lnSpc>
              <a:spcBef>
                <a:spcPct val="0"/>
              </a:spcBef>
              <a:buClrTx/>
              <a:buSzTx/>
              <a:buFont typeface="Arial" panose="020B0604020202020204" pitchFamily="34" charset="0"/>
              <a:buNone/>
            </a:pPr>
            <a:endParaRPr lang="zh-CN" altLang="en-US" sz="1600">
              <a:solidFill>
                <a:schemeClr val="tx1"/>
              </a:solidFill>
            </a:endParaRPr>
          </a:p>
          <a:p>
            <a:pPr>
              <a:lnSpc>
                <a:spcPct val="150000"/>
              </a:lnSpc>
              <a:spcBef>
                <a:spcPct val="0"/>
              </a:spcBef>
              <a:buClrTx/>
              <a:buSzTx/>
              <a:buFont typeface="Arial" panose="020B0604020202020204" pitchFamily="34" charset="0"/>
              <a:buNone/>
            </a:pPr>
            <a:endParaRPr lang="zh-CN" altLang="en-US" sz="1600">
              <a:solidFill>
                <a:schemeClr val="tx1"/>
              </a:solidFill>
            </a:endParaRPr>
          </a:p>
        </p:txBody>
      </p:sp>
      <p:graphicFrame>
        <p:nvGraphicFramePr>
          <p:cNvPr id="15363" name="对象 13">
            <a:hlinkClick r:id="" action="ppaction://ole?verb=0"/>
            <a:extLst>
              <a:ext uri="{FF2B5EF4-FFF2-40B4-BE49-F238E27FC236}">
                <a16:creationId xmlns:a16="http://schemas.microsoft.com/office/drawing/2014/main" id="{23B9C14F-81DB-4E5E-BEC0-367344539B95}"/>
              </a:ext>
            </a:extLst>
          </p:cNvPr>
          <p:cNvGraphicFramePr>
            <a:graphicFrameLocks noChangeAspect="1"/>
          </p:cNvGraphicFramePr>
          <p:nvPr/>
        </p:nvGraphicFramePr>
        <p:xfrm>
          <a:off x="2411413" y="5122863"/>
          <a:ext cx="4973637" cy="865187"/>
        </p:xfrm>
        <a:graphic>
          <a:graphicData uri="http://schemas.openxmlformats.org/presentationml/2006/ole">
            <mc:AlternateContent xmlns:mc="http://schemas.openxmlformats.org/markup-compatibility/2006">
              <mc:Choice xmlns:v="urn:schemas-microsoft-com:vml" Requires="v">
                <p:oleObj spid="_x0000_s15401" r:id="rId3" imgW="34013775" imgH="5924550" progId="Equation.KSEE3">
                  <p:embed/>
                </p:oleObj>
              </mc:Choice>
              <mc:Fallback>
                <p:oleObj r:id="rId3" imgW="34013775" imgH="5924550" progId="Equation.KSEE3">
                  <p:embed/>
                  <p:pic>
                    <p:nvPicPr>
                      <p:cNvPr id="0" name="对象 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11413" y="5122863"/>
                        <a:ext cx="4973637" cy="865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15364" name="图片 4">
            <a:extLst>
              <a:ext uri="{FF2B5EF4-FFF2-40B4-BE49-F238E27FC236}">
                <a16:creationId xmlns:a16="http://schemas.microsoft.com/office/drawing/2014/main" id="{554544F9-31F2-45D6-9884-5B6F1B963F55}"/>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411413" y="2484438"/>
            <a:ext cx="5207000" cy="2355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文本框 1">
            <a:extLst>
              <a:ext uri="{FF2B5EF4-FFF2-40B4-BE49-F238E27FC236}">
                <a16:creationId xmlns:a16="http://schemas.microsoft.com/office/drawing/2014/main" id="{B262B0E7-4944-40E7-9451-89741C8B1AC5}"/>
              </a:ext>
            </a:extLst>
          </p:cNvPr>
          <p:cNvSpPr txBox="1">
            <a:spLocks noChangeArrowheads="1"/>
          </p:cNvSpPr>
          <p:nvPr/>
        </p:nvSpPr>
        <p:spPr bwMode="auto">
          <a:xfrm>
            <a:off x="300038" y="361950"/>
            <a:ext cx="81121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2"/>
                </a:solidFill>
                <a:latin typeface="微软雅黑" panose="020B0503020204020204" pitchFamily="34" charset="-122"/>
                <a:ea typeface="微软雅黑" panose="020B0503020204020204" pitchFamily="34" charset="-122"/>
              </a:defRPr>
            </a:lvl1pPr>
            <a:lvl2pPr marL="742950" indent="-285750">
              <a:spcBef>
                <a:spcPct val="20000"/>
              </a:spcBef>
              <a:buClr>
                <a:schemeClr val="folHlink"/>
              </a:buClr>
              <a:buSzPct val="60000"/>
              <a:buFont typeface="Wingdings" panose="05000000000000000000" pitchFamily="2" charset="2"/>
              <a:buChar char="n"/>
              <a:defRPr sz="2800">
                <a:solidFill>
                  <a:schemeClr val="tx2"/>
                </a:solidFill>
                <a:latin typeface="微软雅黑" panose="020B0503020204020204" pitchFamily="34" charset="-122"/>
                <a:ea typeface="微软雅黑" panose="020B0503020204020204" pitchFamily="34"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tx2"/>
                </a:solidFill>
                <a:latin typeface="微软雅黑" panose="020B0503020204020204" pitchFamily="34" charset="-122"/>
                <a:ea typeface="微软雅黑" panose="020B0503020204020204" pitchFamily="34" charset="-122"/>
              </a:defRPr>
            </a:lvl3pPr>
            <a:lvl4pPr marL="16002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4pPr>
            <a:lvl5pPr marL="20574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9pPr>
          </a:lstStyle>
          <a:p>
            <a:pPr>
              <a:spcBef>
                <a:spcPct val="0"/>
              </a:spcBef>
              <a:buClrTx/>
              <a:buSzTx/>
              <a:buFont typeface="Arial" panose="020B0604020202020204" pitchFamily="34" charset="0"/>
              <a:buNone/>
            </a:pPr>
            <a:r>
              <a:rPr lang="zh-CN" altLang="en-US" sz="2400">
                <a:solidFill>
                  <a:schemeClr val="tx1"/>
                </a:solidFill>
              </a:rPr>
              <a:t>一个二分图转化为流网络的例子：</a:t>
            </a:r>
            <a:endParaRPr lang="zh-CN" altLang="en-US" sz="2000">
              <a:solidFill>
                <a:srgbClr val="FF0000"/>
              </a:solidFill>
            </a:endParaRPr>
          </a:p>
        </p:txBody>
      </p:sp>
      <p:pic>
        <p:nvPicPr>
          <p:cNvPr id="100355" name="图片 1" descr="55">
            <a:extLst>
              <a:ext uri="{FF2B5EF4-FFF2-40B4-BE49-F238E27FC236}">
                <a16:creationId xmlns:a16="http://schemas.microsoft.com/office/drawing/2014/main" id="{34A658CA-9CE9-452F-8F37-F93C6747BE6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43013" y="866775"/>
            <a:ext cx="2300287" cy="3843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0356" name="图片 2" descr="57">
            <a:extLst>
              <a:ext uri="{FF2B5EF4-FFF2-40B4-BE49-F238E27FC236}">
                <a16:creationId xmlns:a16="http://schemas.microsoft.com/office/drawing/2014/main" id="{B5F7CE7B-7627-47FD-9AA5-82724162DCF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446588" y="866775"/>
            <a:ext cx="3941762"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右箭头 3">
            <a:extLst>
              <a:ext uri="{FF2B5EF4-FFF2-40B4-BE49-F238E27FC236}">
                <a16:creationId xmlns:a16="http://schemas.microsoft.com/office/drawing/2014/main" id="{D485A542-0904-4EC4-B953-DDA2675149AC}"/>
              </a:ext>
            </a:extLst>
          </p:cNvPr>
          <p:cNvSpPr/>
          <p:nvPr/>
        </p:nvSpPr>
        <p:spPr>
          <a:xfrm>
            <a:off x="3752850" y="2349500"/>
            <a:ext cx="687388" cy="5048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noProof="1"/>
          </a:p>
        </p:txBody>
      </p:sp>
      <p:graphicFrame>
        <p:nvGraphicFramePr>
          <p:cNvPr id="100358" name="对象 8">
            <a:hlinkClick r:id="" action="ppaction://ole?verb=0"/>
            <a:extLst>
              <a:ext uri="{FF2B5EF4-FFF2-40B4-BE49-F238E27FC236}">
                <a16:creationId xmlns:a16="http://schemas.microsoft.com/office/drawing/2014/main" id="{0EC05327-624F-4989-BAB4-02C7378826D6}"/>
              </a:ext>
            </a:extLst>
          </p:cNvPr>
          <p:cNvGraphicFramePr>
            <a:graphicFrameLocks noChangeAspect="1"/>
          </p:cNvGraphicFramePr>
          <p:nvPr/>
        </p:nvGraphicFramePr>
        <p:xfrm>
          <a:off x="1485900" y="5913438"/>
          <a:ext cx="1947863" cy="539750"/>
        </p:xfrm>
        <a:graphic>
          <a:graphicData uri="http://schemas.openxmlformats.org/presentationml/2006/ole">
            <mc:AlternateContent xmlns:mc="http://schemas.openxmlformats.org/markup-compatibility/2006">
              <mc:Choice xmlns:v="urn:schemas-microsoft-com:vml" Requires="v">
                <p:oleObj spid="_x0000_s100400" r:id="rId5" imgW="14258925" imgH="3952875" progId="Equation.KSEE3">
                  <p:embed/>
                </p:oleObj>
              </mc:Choice>
              <mc:Fallback>
                <p:oleObj r:id="rId5" imgW="14258925" imgH="3952875" progId="Equation.KSEE3">
                  <p:embed/>
                  <p:pic>
                    <p:nvPicPr>
                      <p:cNvPr id="0" name="对象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85900" y="5913438"/>
                        <a:ext cx="1947863" cy="53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00359" name="文本框 4">
            <a:extLst>
              <a:ext uri="{FF2B5EF4-FFF2-40B4-BE49-F238E27FC236}">
                <a16:creationId xmlns:a16="http://schemas.microsoft.com/office/drawing/2014/main" id="{BB2B2C73-425B-4F33-B944-854E20056DD9}"/>
              </a:ext>
            </a:extLst>
          </p:cNvPr>
          <p:cNvSpPr txBox="1">
            <a:spLocks noChangeArrowheads="1"/>
          </p:cNvSpPr>
          <p:nvPr/>
        </p:nvSpPr>
        <p:spPr bwMode="auto">
          <a:xfrm>
            <a:off x="663575" y="5962650"/>
            <a:ext cx="9398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2"/>
                </a:solidFill>
                <a:latin typeface="微软雅黑" panose="020B0503020204020204" pitchFamily="34" charset="-122"/>
                <a:ea typeface="微软雅黑" panose="020B0503020204020204" pitchFamily="34" charset="-122"/>
              </a:defRPr>
            </a:lvl1pPr>
            <a:lvl2pPr marL="742950" indent="-285750">
              <a:spcBef>
                <a:spcPct val="20000"/>
              </a:spcBef>
              <a:buClr>
                <a:schemeClr val="folHlink"/>
              </a:buClr>
              <a:buSzPct val="60000"/>
              <a:buFont typeface="Wingdings" panose="05000000000000000000" pitchFamily="2" charset="2"/>
              <a:buChar char="n"/>
              <a:defRPr sz="2800">
                <a:solidFill>
                  <a:schemeClr val="tx2"/>
                </a:solidFill>
                <a:latin typeface="微软雅黑" panose="020B0503020204020204" pitchFamily="34" charset="-122"/>
                <a:ea typeface="微软雅黑" panose="020B0503020204020204" pitchFamily="34"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tx2"/>
                </a:solidFill>
                <a:latin typeface="微软雅黑" panose="020B0503020204020204" pitchFamily="34" charset="-122"/>
                <a:ea typeface="微软雅黑" panose="020B0503020204020204" pitchFamily="34" charset="-122"/>
              </a:defRPr>
            </a:lvl3pPr>
            <a:lvl4pPr marL="16002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4pPr>
            <a:lvl5pPr marL="20574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9pPr>
          </a:lstStyle>
          <a:p>
            <a:pPr eaLnBrk="1" hangingPunct="1">
              <a:spcBef>
                <a:spcPct val="0"/>
              </a:spcBef>
              <a:buClrTx/>
              <a:buSzTx/>
              <a:buFont typeface="Arial" panose="020B0604020202020204" pitchFamily="34" charset="0"/>
              <a:buNone/>
            </a:pPr>
            <a:r>
              <a:rPr lang="zh-CN" altLang="en-US" sz="2400">
                <a:solidFill>
                  <a:schemeClr val="tx1"/>
                </a:solidFill>
              </a:rPr>
              <a:t>所以</a:t>
            </a:r>
          </a:p>
        </p:txBody>
      </p:sp>
      <p:sp>
        <p:nvSpPr>
          <p:cNvPr id="100360" name="文本框 1">
            <a:extLst>
              <a:ext uri="{FF2B5EF4-FFF2-40B4-BE49-F238E27FC236}">
                <a16:creationId xmlns:a16="http://schemas.microsoft.com/office/drawing/2014/main" id="{225CCECF-AA57-48CF-A0CD-7E5334A42B53}"/>
              </a:ext>
            </a:extLst>
          </p:cNvPr>
          <p:cNvSpPr txBox="1">
            <a:spLocks noChangeArrowheads="1"/>
          </p:cNvSpPr>
          <p:nvPr/>
        </p:nvSpPr>
        <p:spPr bwMode="auto">
          <a:xfrm>
            <a:off x="344488" y="4762500"/>
            <a:ext cx="9037637"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lr>
                <a:schemeClr val="folHlink"/>
              </a:buClr>
              <a:buSzPct val="60000"/>
              <a:buFont typeface="Wingdings" panose="05000000000000000000" pitchFamily="2" charset="2"/>
              <a:buChar char="n"/>
              <a:defRPr sz="3200">
                <a:solidFill>
                  <a:schemeClr val="tx2"/>
                </a:solidFill>
                <a:latin typeface="微软雅黑" panose="020B0503020204020204" pitchFamily="34" charset="-122"/>
                <a:ea typeface="微软雅黑" panose="020B0503020204020204" pitchFamily="34" charset="-122"/>
              </a:defRPr>
            </a:lvl1pPr>
            <a:lvl2pPr marL="742950" indent="-285750">
              <a:spcBef>
                <a:spcPct val="20000"/>
              </a:spcBef>
              <a:buClr>
                <a:schemeClr val="folHlink"/>
              </a:buClr>
              <a:buSzPct val="60000"/>
              <a:buFont typeface="Wingdings" panose="05000000000000000000" pitchFamily="2" charset="2"/>
              <a:buChar char="n"/>
              <a:defRPr sz="2800">
                <a:solidFill>
                  <a:schemeClr val="tx2"/>
                </a:solidFill>
                <a:latin typeface="微软雅黑" panose="020B0503020204020204" pitchFamily="34" charset="-122"/>
                <a:ea typeface="微软雅黑" panose="020B0503020204020204" pitchFamily="34"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tx2"/>
                </a:solidFill>
                <a:latin typeface="微软雅黑" panose="020B0503020204020204" pitchFamily="34" charset="-122"/>
                <a:ea typeface="微软雅黑" panose="020B0503020204020204" pitchFamily="34" charset="-122"/>
              </a:defRPr>
            </a:lvl3pPr>
            <a:lvl4pPr marL="16002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4pPr>
            <a:lvl5pPr marL="20574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9pPr>
          </a:lstStyle>
          <a:p>
            <a:pPr>
              <a:lnSpc>
                <a:spcPct val="150000"/>
              </a:lnSpc>
              <a:spcBef>
                <a:spcPct val="0"/>
              </a:spcBef>
              <a:buClrTx/>
              <a:buSzTx/>
              <a:buFont typeface="Wingdings" panose="05000000000000000000" pitchFamily="2" charset="2"/>
              <a:buChar char="Ø"/>
            </a:pPr>
            <a:r>
              <a:rPr lang="zh-CN" altLang="en-US" sz="2400">
                <a:solidFill>
                  <a:schemeClr val="tx1"/>
                </a:solidFill>
              </a:rPr>
              <a:t>不失一般性，假定结点集</a:t>
            </a:r>
            <a:r>
              <a:rPr lang="en-US" altLang="zh-CN" sz="2400">
                <a:solidFill>
                  <a:schemeClr val="tx1"/>
                </a:solidFill>
              </a:rPr>
              <a:t>V</a:t>
            </a:r>
            <a:r>
              <a:rPr lang="zh-CN" altLang="en-US" sz="2400">
                <a:solidFill>
                  <a:schemeClr val="tx1"/>
                </a:solidFill>
              </a:rPr>
              <a:t>中的每个结点至少有一条相连的边，</a:t>
            </a:r>
            <a:r>
              <a:rPr lang="en-US" altLang="zh-CN" sz="2400">
                <a:solidFill>
                  <a:schemeClr val="tx1"/>
                </a:solidFill>
              </a:rPr>
              <a:t>|E|≥|V|/2</a:t>
            </a:r>
            <a:r>
              <a:rPr lang="zh-CN" altLang="en-US" sz="2400">
                <a:solidFill>
                  <a:schemeClr val="tx1"/>
                </a:solidFill>
              </a:rPr>
              <a:t>，则有</a:t>
            </a:r>
          </a:p>
        </p:txBody>
      </p:sp>
      <p:grpSp>
        <p:nvGrpSpPr>
          <p:cNvPr id="100361" name="组合 5">
            <a:extLst>
              <a:ext uri="{FF2B5EF4-FFF2-40B4-BE49-F238E27FC236}">
                <a16:creationId xmlns:a16="http://schemas.microsoft.com/office/drawing/2014/main" id="{24B6CE18-84F4-4316-B3A5-C35F5871F18D}"/>
              </a:ext>
            </a:extLst>
          </p:cNvPr>
          <p:cNvGrpSpPr>
            <a:grpSpLocks/>
          </p:cNvGrpSpPr>
          <p:nvPr/>
        </p:nvGrpSpPr>
        <p:grpSpPr bwMode="auto">
          <a:xfrm>
            <a:off x="3132138" y="5497513"/>
            <a:ext cx="4202112" cy="360362"/>
            <a:chOff x="3009899" y="5445224"/>
            <a:chExt cx="4202034" cy="360040"/>
          </a:xfrm>
        </p:grpSpPr>
        <p:pic>
          <p:nvPicPr>
            <p:cNvPr id="100362" name="图片 2">
              <a:extLst>
                <a:ext uri="{FF2B5EF4-FFF2-40B4-BE49-F238E27FC236}">
                  <a16:creationId xmlns:a16="http://schemas.microsoft.com/office/drawing/2014/main" id="{1489D5A3-467F-44C7-9DA3-31EB3268B35F}"/>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3009899" y="5467044"/>
              <a:ext cx="1774058" cy="338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0363" name="图片 4">
              <a:extLst>
                <a:ext uri="{FF2B5EF4-FFF2-40B4-BE49-F238E27FC236}">
                  <a16:creationId xmlns:a16="http://schemas.microsoft.com/office/drawing/2014/main" id="{F5E7F875-B9AB-4A87-8A1A-8FD9FD265A42}"/>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4857159" y="5445224"/>
              <a:ext cx="2354774" cy="3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文本框 1">
            <a:extLst>
              <a:ext uri="{FF2B5EF4-FFF2-40B4-BE49-F238E27FC236}">
                <a16:creationId xmlns:a16="http://schemas.microsoft.com/office/drawing/2014/main" id="{4A2239EB-A7F8-44BE-B04C-32204B89F01D}"/>
              </a:ext>
            </a:extLst>
          </p:cNvPr>
          <p:cNvSpPr txBox="1">
            <a:spLocks noChangeArrowheads="1"/>
          </p:cNvSpPr>
          <p:nvPr/>
        </p:nvSpPr>
        <p:spPr bwMode="auto">
          <a:xfrm>
            <a:off x="250825" y="115888"/>
            <a:ext cx="8785225" cy="471011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2"/>
                </a:solidFill>
                <a:latin typeface="微软雅黑" panose="020B0503020204020204" pitchFamily="34" charset="-122"/>
                <a:ea typeface="微软雅黑" panose="020B0503020204020204" pitchFamily="34" charset="-122"/>
              </a:defRPr>
            </a:lvl1pPr>
            <a:lvl2pPr marL="742950" indent="-285750">
              <a:spcBef>
                <a:spcPct val="20000"/>
              </a:spcBef>
              <a:buClr>
                <a:schemeClr val="folHlink"/>
              </a:buClr>
              <a:buSzPct val="60000"/>
              <a:buFont typeface="Wingdings" panose="05000000000000000000" pitchFamily="2" charset="2"/>
              <a:buChar char="n"/>
              <a:defRPr sz="2800">
                <a:solidFill>
                  <a:schemeClr val="tx2"/>
                </a:solidFill>
                <a:latin typeface="微软雅黑" panose="020B0503020204020204" pitchFamily="34" charset="-122"/>
                <a:ea typeface="微软雅黑" panose="020B0503020204020204" pitchFamily="34"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tx2"/>
                </a:solidFill>
                <a:latin typeface="微软雅黑" panose="020B0503020204020204" pitchFamily="34" charset="-122"/>
                <a:ea typeface="微软雅黑" panose="020B0503020204020204" pitchFamily="34" charset="-122"/>
              </a:defRPr>
            </a:lvl3pPr>
            <a:lvl4pPr marL="16002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4pPr>
            <a:lvl5pPr marL="20574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9pPr>
          </a:lstStyle>
          <a:p>
            <a:pPr>
              <a:lnSpc>
                <a:spcPct val="150000"/>
              </a:lnSpc>
              <a:spcBef>
                <a:spcPct val="0"/>
              </a:spcBef>
              <a:buClrTx/>
              <a:buSzTx/>
              <a:buFont typeface="Arial" panose="020B0604020202020204" pitchFamily="34" charset="0"/>
              <a:buNone/>
            </a:pPr>
            <a:r>
              <a:rPr lang="zh-CN" altLang="en-US" sz="2800" b="1">
                <a:solidFill>
                  <a:schemeClr val="tx1"/>
                </a:solidFill>
              </a:rPr>
              <a:t>寻找最大二分匹配算法</a:t>
            </a:r>
          </a:p>
          <a:p>
            <a:pPr>
              <a:lnSpc>
                <a:spcPct val="150000"/>
              </a:lnSpc>
              <a:spcBef>
                <a:spcPct val="0"/>
              </a:spcBef>
              <a:buClrTx/>
              <a:buSzTx/>
              <a:buFont typeface="Arial" panose="020B0604020202020204" pitchFamily="34" charset="0"/>
              <a:buNone/>
            </a:pPr>
            <a:r>
              <a:rPr lang="zh-CN" altLang="en-US" sz="2400">
                <a:solidFill>
                  <a:schemeClr val="tx1"/>
                </a:solidFill>
              </a:rPr>
              <a:t>       上述转化中，经过赋值，</a:t>
            </a:r>
            <a:r>
              <a:rPr lang="en-US" altLang="zh-CN" sz="2400">
                <a:solidFill>
                  <a:schemeClr val="tx1"/>
                </a:solidFill>
              </a:rPr>
              <a:t> G'</a:t>
            </a:r>
            <a:r>
              <a:rPr lang="zh-CN" altLang="en-US" sz="2400">
                <a:solidFill>
                  <a:schemeClr val="tx1"/>
                </a:solidFill>
              </a:rPr>
              <a:t> 中所有边的容量为整数值</a:t>
            </a:r>
            <a:r>
              <a:rPr lang="en-US" altLang="zh-CN" sz="2400">
                <a:solidFill>
                  <a:schemeClr val="tx1"/>
                </a:solidFill>
              </a:rPr>
              <a:t>1</a:t>
            </a:r>
            <a:r>
              <a:rPr lang="zh-CN" altLang="en-US" sz="2400">
                <a:solidFill>
                  <a:schemeClr val="tx1"/>
                </a:solidFill>
              </a:rPr>
              <a:t>，所以之后计算所得的流值也将是整数。</a:t>
            </a:r>
          </a:p>
          <a:p>
            <a:pPr>
              <a:lnSpc>
                <a:spcPct val="150000"/>
              </a:lnSpc>
              <a:spcBef>
                <a:spcPct val="0"/>
              </a:spcBef>
              <a:buClrTx/>
              <a:buSzTx/>
              <a:buFont typeface="Arial" panose="020B0604020202020204" pitchFamily="34" charset="0"/>
              <a:buNone/>
            </a:pPr>
            <a:r>
              <a:rPr lang="zh-CN" altLang="en-US" sz="2800" b="1">
                <a:solidFill>
                  <a:srgbClr val="FF0000"/>
                </a:solidFill>
              </a:rPr>
              <a:t>算法思路</a:t>
            </a:r>
            <a:r>
              <a:rPr lang="zh-CN" altLang="en-US" sz="2800">
                <a:solidFill>
                  <a:schemeClr val="tx1"/>
                </a:solidFill>
              </a:rPr>
              <a:t>：</a:t>
            </a:r>
            <a:endParaRPr lang="en-US" altLang="zh-CN" sz="2800">
              <a:solidFill>
                <a:schemeClr val="tx1"/>
              </a:solidFill>
            </a:endParaRPr>
          </a:p>
          <a:p>
            <a:pPr>
              <a:lnSpc>
                <a:spcPct val="150000"/>
              </a:lnSpc>
              <a:spcBef>
                <a:spcPct val="0"/>
              </a:spcBef>
              <a:buClrTx/>
              <a:buSzTx/>
              <a:buFont typeface="Arial" panose="020B0604020202020204" pitchFamily="34" charset="0"/>
              <a:buNone/>
            </a:pPr>
            <a:r>
              <a:rPr lang="en-US" altLang="zh-CN" sz="2400">
                <a:solidFill>
                  <a:schemeClr val="tx1"/>
                </a:solidFill>
              </a:rPr>
              <a:t>       </a:t>
            </a:r>
            <a:r>
              <a:rPr lang="zh-CN" altLang="en-US" sz="2400">
                <a:solidFill>
                  <a:schemeClr val="tx1"/>
                </a:solidFill>
              </a:rPr>
              <a:t>利用</a:t>
            </a:r>
            <a:r>
              <a:rPr lang="en-US" altLang="zh-CN" sz="2400">
                <a:solidFill>
                  <a:schemeClr val="tx1"/>
                </a:solidFill>
              </a:rPr>
              <a:t>Ford-Fulkerson</a:t>
            </a:r>
            <a:r>
              <a:rPr lang="zh-CN" altLang="en-US" sz="2400">
                <a:solidFill>
                  <a:schemeClr val="tx1"/>
                </a:solidFill>
              </a:rPr>
              <a:t>算法求得</a:t>
            </a:r>
            <a:r>
              <a:rPr lang="en-US" altLang="zh-CN" sz="2400">
                <a:solidFill>
                  <a:schemeClr val="tx1"/>
                </a:solidFill>
              </a:rPr>
              <a:t>G' </a:t>
            </a:r>
            <a:r>
              <a:rPr lang="zh-CN" altLang="en-US" sz="2400">
                <a:solidFill>
                  <a:schemeClr val="tx1"/>
                </a:solidFill>
              </a:rPr>
              <a:t>中的最大流。流值大于</a:t>
            </a:r>
            <a:r>
              <a:rPr lang="en-US" altLang="zh-CN" sz="2400">
                <a:solidFill>
                  <a:schemeClr val="tx1"/>
                </a:solidFill>
              </a:rPr>
              <a:t>0</a:t>
            </a:r>
            <a:r>
              <a:rPr lang="zh-CN" altLang="en-US" sz="2400">
                <a:solidFill>
                  <a:schemeClr val="tx1"/>
                </a:solidFill>
              </a:rPr>
              <a:t>且在原图中的边将构成最大匹配，而最大匹配的边数就是最大流的流值。</a:t>
            </a:r>
          </a:p>
          <a:p>
            <a:pPr>
              <a:lnSpc>
                <a:spcPct val="150000"/>
              </a:lnSpc>
              <a:spcBef>
                <a:spcPct val="0"/>
              </a:spcBef>
              <a:buClrTx/>
              <a:buSzTx/>
              <a:buFont typeface="Arial" panose="020B0604020202020204" pitchFamily="34" charset="0"/>
              <a:buNone/>
            </a:pPr>
            <a:endParaRPr lang="zh-CN" altLang="en-US" sz="2400">
              <a:solidFill>
                <a:srgbClr val="FF0000"/>
              </a:solidFill>
            </a:endParaRPr>
          </a:p>
        </p:txBody>
      </p:sp>
      <p:pic>
        <p:nvPicPr>
          <p:cNvPr id="101379" name="图片 2" descr="57">
            <a:extLst>
              <a:ext uri="{FF2B5EF4-FFF2-40B4-BE49-F238E27FC236}">
                <a16:creationId xmlns:a16="http://schemas.microsoft.com/office/drawing/2014/main" id="{A37135CB-1F77-498F-9AC1-739A7927123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700338" y="3735388"/>
            <a:ext cx="3365500" cy="3122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1380" name="文本框 1">
            <a:extLst>
              <a:ext uri="{FF2B5EF4-FFF2-40B4-BE49-F238E27FC236}">
                <a16:creationId xmlns:a16="http://schemas.microsoft.com/office/drawing/2014/main" id="{54693E23-381C-4FF7-89EA-77531102D264}"/>
              </a:ext>
            </a:extLst>
          </p:cNvPr>
          <p:cNvSpPr txBox="1">
            <a:spLocks noChangeArrowheads="1"/>
          </p:cNvSpPr>
          <p:nvPr/>
        </p:nvSpPr>
        <p:spPr bwMode="auto">
          <a:xfrm>
            <a:off x="3203575" y="4221163"/>
            <a:ext cx="43338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2"/>
                </a:solidFill>
                <a:latin typeface="微软雅黑" panose="020B0503020204020204" pitchFamily="34" charset="-122"/>
                <a:ea typeface="微软雅黑" panose="020B0503020204020204" pitchFamily="34" charset="-122"/>
              </a:defRPr>
            </a:lvl1pPr>
            <a:lvl2pPr marL="742950" indent="-285750">
              <a:spcBef>
                <a:spcPct val="20000"/>
              </a:spcBef>
              <a:buClr>
                <a:schemeClr val="folHlink"/>
              </a:buClr>
              <a:buSzPct val="60000"/>
              <a:buFont typeface="Wingdings" panose="05000000000000000000" pitchFamily="2" charset="2"/>
              <a:buChar char="n"/>
              <a:defRPr sz="2800">
                <a:solidFill>
                  <a:schemeClr val="tx2"/>
                </a:solidFill>
                <a:latin typeface="微软雅黑" panose="020B0503020204020204" pitchFamily="34" charset="-122"/>
                <a:ea typeface="微软雅黑" panose="020B0503020204020204" pitchFamily="34"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tx2"/>
                </a:solidFill>
                <a:latin typeface="微软雅黑" panose="020B0503020204020204" pitchFamily="34" charset="-122"/>
                <a:ea typeface="微软雅黑" panose="020B0503020204020204" pitchFamily="34" charset="-122"/>
              </a:defRPr>
            </a:lvl3pPr>
            <a:lvl4pPr marL="16002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4pPr>
            <a:lvl5pPr marL="20574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9pPr>
          </a:lstStyle>
          <a:p>
            <a:pPr>
              <a:spcBef>
                <a:spcPct val="0"/>
              </a:spcBef>
              <a:buClrTx/>
              <a:buSzTx/>
              <a:buFontTx/>
              <a:buNone/>
            </a:pPr>
            <a:r>
              <a:rPr lang="en-US" altLang="zh-CN" sz="1400">
                <a:solidFill>
                  <a:schemeClr val="tx1"/>
                </a:solidFill>
                <a:latin typeface="Arial" panose="020B0604020202020204" pitchFamily="34" charset="0"/>
                <a:ea typeface="宋体" panose="02010600030101010101" pitchFamily="2" charset="-122"/>
              </a:rPr>
              <a:t>0/1</a:t>
            </a:r>
            <a:endParaRPr lang="zh-CN" altLang="en-US" sz="1400">
              <a:solidFill>
                <a:schemeClr val="tx1"/>
              </a:solidFill>
              <a:latin typeface="Arial" panose="020B0604020202020204" pitchFamily="34" charset="0"/>
              <a:ea typeface="宋体" panose="02010600030101010101" pitchFamily="2" charset="-122"/>
            </a:endParaRPr>
          </a:p>
        </p:txBody>
      </p:sp>
      <p:sp>
        <p:nvSpPr>
          <p:cNvPr id="101381" name="文本框 9">
            <a:extLst>
              <a:ext uri="{FF2B5EF4-FFF2-40B4-BE49-F238E27FC236}">
                <a16:creationId xmlns:a16="http://schemas.microsoft.com/office/drawing/2014/main" id="{CA2CF731-7D7E-4EB2-A5C2-A7E61CA428BA}"/>
              </a:ext>
            </a:extLst>
          </p:cNvPr>
          <p:cNvSpPr txBox="1">
            <a:spLocks noChangeArrowheads="1"/>
          </p:cNvSpPr>
          <p:nvPr/>
        </p:nvSpPr>
        <p:spPr bwMode="auto">
          <a:xfrm>
            <a:off x="4283075" y="3933825"/>
            <a:ext cx="433388"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2"/>
                </a:solidFill>
                <a:latin typeface="微软雅黑" panose="020B0503020204020204" pitchFamily="34" charset="-122"/>
                <a:ea typeface="微软雅黑" panose="020B0503020204020204" pitchFamily="34" charset="-122"/>
              </a:defRPr>
            </a:lvl1pPr>
            <a:lvl2pPr marL="742950" indent="-285750">
              <a:spcBef>
                <a:spcPct val="20000"/>
              </a:spcBef>
              <a:buClr>
                <a:schemeClr val="folHlink"/>
              </a:buClr>
              <a:buSzPct val="60000"/>
              <a:buFont typeface="Wingdings" panose="05000000000000000000" pitchFamily="2" charset="2"/>
              <a:buChar char="n"/>
              <a:defRPr sz="2800">
                <a:solidFill>
                  <a:schemeClr val="tx2"/>
                </a:solidFill>
                <a:latin typeface="微软雅黑" panose="020B0503020204020204" pitchFamily="34" charset="-122"/>
                <a:ea typeface="微软雅黑" panose="020B0503020204020204" pitchFamily="34"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tx2"/>
                </a:solidFill>
                <a:latin typeface="微软雅黑" panose="020B0503020204020204" pitchFamily="34" charset="-122"/>
                <a:ea typeface="微软雅黑" panose="020B0503020204020204" pitchFamily="34" charset="-122"/>
              </a:defRPr>
            </a:lvl3pPr>
            <a:lvl4pPr marL="16002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4pPr>
            <a:lvl5pPr marL="20574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9pPr>
          </a:lstStyle>
          <a:p>
            <a:pPr>
              <a:spcBef>
                <a:spcPct val="0"/>
              </a:spcBef>
              <a:buClrTx/>
              <a:buSzTx/>
              <a:buFontTx/>
              <a:buNone/>
            </a:pPr>
            <a:r>
              <a:rPr lang="en-US" altLang="zh-CN" sz="1400">
                <a:solidFill>
                  <a:schemeClr val="tx1"/>
                </a:solidFill>
                <a:latin typeface="Arial" panose="020B0604020202020204" pitchFamily="34" charset="0"/>
                <a:ea typeface="宋体" panose="02010600030101010101" pitchFamily="2" charset="-122"/>
              </a:rPr>
              <a:t>0/1</a:t>
            </a:r>
            <a:endParaRPr lang="zh-CN" altLang="en-US" sz="1400">
              <a:solidFill>
                <a:schemeClr val="tx1"/>
              </a:solidFill>
              <a:latin typeface="Arial" panose="020B0604020202020204" pitchFamily="34" charset="0"/>
              <a:ea typeface="宋体" panose="02010600030101010101" pitchFamily="2" charset="-122"/>
            </a:endParaRPr>
          </a:p>
        </p:txBody>
      </p:sp>
      <p:sp>
        <p:nvSpPr>
          <p:cNvPr id="101382" name="文本框 10">
            <a:extLst>
              <a:ext uri="{FF2B5EF4-FFF2-40B4-BE49-F238E27FC236}">
                <a16:creationId xmlns:a16="http://schemas.microsoft.com/office/drawing/2014/main" id="{3941E4B0-CA77-4FD6-937A-19C88F0741D3}"/>
              </a:ext>
            </a:extLst>
          </p:cNvPr>
          <p:cNvSpPr txBox="1">
            <a:spLocks noChangeArrowheads="1"/>
          </p:cNvSpPr>
          <p:nvPr/>
        </p:nvSpPr>
        <p:spPr bwMode="auto">
          <a:xfrm>
            <a:off x="4067175" y="4581525"/>
            <a:ext cx="43338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2"/>
                </a:solidFill>
                <a:latin typeface="微软雅黑" panose="020B0503020204020204" pitchFamily="34" charset="-122"/>
                <a:ea typeface="微软雅黑" panose="020B0503020204020204" pitchFamily="34" charset="-122"/>
              </a:defRPr>
            </a:lvl1pPr>
            <a:lvl2pPr marL="742950" indent="-285750">
              <a:spcBef>
                <a:spcPct val="20000"/>
              </a:spcBef>
              <a:buClr>
                <a:schemeClr val="folHlink"/>
              </a:buClr>
              <a:buSzPct val="60000"/>
              <a:buFont typeface="Wingdings" panose="05000000000000000000" pitchFamily="2" charset="2"/>
              <a:buChar char="n"/>
              <a:defRPr sz="2800">
                <a:solidFill>
                  <a:schemeClr val="tx2"/>
                </a:solidFill>
                <a:latin typeface="微软雅黑" panose="020B0503020204020204" pitchFamily="34" charset="-122"/>
                <a:ea typeface="微软雅黑" panose="020B0503020204020204" pitchFamily="34"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tx2"/>
                </a:solidFill>
                <a:latin typeface="微软雅黑" panose="020B0503020204020204" pitchFamily="34" charset="-122"/>
                <a:ea typeface="微软雅黑" panose="020B0503020204020204" pitchFamily="34" charset="-122"/>
              </a:defRPr>
            </a:lvl3pPr>
            <a:lvl4pPr marL="16002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4pPr>
            <a:lvl5pPr marL="20574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9pPr>
          </a:lstStyle>
          <a:p>
            <a:pPr>
              <a:spcBef>
                <a:spcPct val="0"/>
              </a:spcBef>
              <a:buClrTx/>
              <a:buSzTx/>
              <a:buFontTx/>
              <a:buNone/>
            </a:pPr>
            <a:r>
              <a:rPr lang="en-US" altLang="zh-CN" sz="1400">
                <a:solidFill>
                  <a:schemeClr val="tx1"/>
                </a:solidFill>
                <a:latin typeface="Arial" panose="020B0604020202020204" pitchFamily="34" charset="0"/>
                <a:ea typeface="宋体" panose="02010600030101010101" pitchFamily="2" charset="-122"/>
              </a:rPr>
              <a:t>0/1</a:t>
            </a:r>
            <a:endParaRPr lang="zh-CN" altLang="en-US" sz="1400">
              <a:solidFill>
                <a:schemeClr val="tx1"/>
              </a:solidFill>
              <a:latin typeface="Arial" panose="020B0604020202020204" pitchFamily="34" charset="0"/>
              <a:ea typeface="宋体" panose="02010600030101010101" pitchFamily="2" charset="-122"/>
            </a:endParaRPr>
          </a:p>
        </p:txBody>
      </p:sp>
      <p:sp>
        <p:nvSpPr>
          <p:cNvPr id="101383" name="文本框 11">
            <a:extLst>
              <a:ext uri="{FF2B5EF4-FFF2-40B4-BE49-F238E27FC236}">
                <a16:creationId xmlns:a16="http://schemas.microsoft.com/office/drawing/2014/main" id="{8C0B22C6-A431-4226-B674-C80656A01EB0}"/>
              </a:ext>
            </a:extLst>
          </p:cNvPr>
          <p:cNvSpPr txBox="1">
            <a:spLocks noChangeArrowheads="1"/>
          </p:cNvSpPr>
          <p:nvPr/>
        </p:nvSpPr>
        <p:spPr bwMode="auto">
          <a:xfrm>
            <a:off x="4140200" y="5075238"/>
            <a:ext cx="43338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2"/>
                </a:solidFill>
                <a:latin typeface="微软雅黑" panose="020B0503020204020204" pitchFamily="34" charset="-122"/>
                <a:ea typeface="微软雅黑" panose="020B0503020204020204" pitchFamily="34" charset="-122"/>
              </a:defRPr>
            </a:lvl1pPr>
            <a:lvl2pPr marL="742950" indent="-285750">
              <a:spcBef>
                <a:spcPct val="20000"/>
              </a:spcBef>
              <a:buClr>
                <a:schemeClr val="folHlink"/>
              </a:buClr>
              <a:buSzPct val="60000"/>
              <a:buFont typeface="Wingdings" panose="05000000000000000000" pitchFamily="2" charset="2"/>
              <a:buChar char="n"/>
              <a:defRPr sz="2800">
                <a:solidFill>
                  <a:schemeClr val="tx2"/>
                </a:solidFill>
                <a:latin typeface="微软雅黑" panose="020B0503020204020204" pitchFamily="34" charset="-122"/>
                <a:ea typeface="微软雅黑" panose="020B0503020204020204" pitchFamily="34"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tx2"/>
                </a:solidFill>
                <a:latin typeface="微软雅黑" panose="020B0503020204020204" pitchFamily="34" charset="-122"/>
                <a:ea typeface="微软雅黑" panose="020B0503020204020204" pitchFamily="34" charset="-122"/>
              </a:defRPr>
            </a:lvl3pPr>
            <a:lvl4pPr marL="16002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4pPr>
            <a:lvl5pPr marL="20574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9pPr>
          </a:lstStyle>
          <a:p>
            <a:pPr>
              <a:spcBef>
                <a:spcPct val="0"/>
              </a:spcBef>
              <a:buClrTx/>
              <a:buSzTx/>
              <a:buFontTx/>
              <a:buNone/>
            </a:pPr>
            <a:r>
              <a:rPr lang="en-US" altLang="zh-CN" sz="1400">
                <a:solidFill>
                  <a:schemeClr val="tx1"/>
                </a:solidFill>
                <a:latin typeface="Arial" panose="020B0604020202020204" pitchFamily="34" charset="0"/>
                <a:ea typeface="宋体" panose="02010600030101010101" pitchFamily="2" charset="-122"/>
              </a:rPr>
              <a:t>0/1</a:t>
            </a:r>
            <a:endParaRPr lang="zh-CN" altLang="en-US" sz="1400">
              <a:solidFill>
                <a:schemeClr val="tx1"/>
              </a:solidFill>
              <a:latin typeface="Arial" panose="020B0604020202020204" pitchFamily="34" charset="0"/>
              <a:ea typeface="宋体" panose="02010600030101010101" pitchFamily="2" charset="-122"/>
            </a:endParaRPr>
          </a:p>
        </p:txBody>
      </p:sp>
      <p:sp>
        <p:nvSpPr>
          <p:cNvPr id="101384" name="文本框 12">
            <a:extLst>
              <a:ext uri="{FF2B5EF4-FFF2-40B4-BE49-F238E27FC236}">
                <a16:creationId xmlns:a16="http://schemas.microsoft.com/office/drawing/2014/main" id="{C9538A1E-A5A9-4098-910A-1920270E2822}"/>
              </a:ext>
            </a:extLst>
          </p:cNvPr>
          <p:cNvSpPr txBox="1">
            <a:spLocks noChangeArrowheads="1"/>
          </p:cNvSpPr>
          <p:nvPr/>
        </p:nvSpPr>
        <p:spPr bwMode="auto">
          <a:xfrm>
            <a:off x="3994150" y="5589588"/>
            <a:ext cx="43338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2"/>
                </a:solidFill>
                <a:latin typeface="微软雅黑" panose="020B0503020204020204" pitchFamily="34" charset="-122"/>
                <a:ea typeface="微软雅黑" panose="020B0503020204020204" pitchFamily="34" charset="-122"/>
              </a:defRPr>
            </a:lvl1pPr>
            <a:lvl2pPr marL="742950" indent="-285750">
              <a:spcBef>
                <a:spcPct val="20000"/>
              </a:spcBef>
              <a:buClr>
                <a:schemeClr val="folHlink"/>
              </a:buClr>
              <a:buSzPct val="60000"/>
              <a:buFont typeface="Wingdings" panose="05000000000000000000" pitchFamily="2" charset="2"/>
              <a:buChar char="n"/>
              <a:defRPr sz="2800">
                <a:solidFill>
                  <a:schemeClr val="tx2"/>
                </a:solidFill>
                <a:latin typeface="微软雅黑" panose="020B0503020204020204" pitchFamily="34" charset="-122"/>
                <a:ea typeface="微软雅黑" panose="020B0503020204020204" pitchFamily="34"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tx2"/>
                </a:solidFill>
                <a:latin typeface="微软雅黑" panose="020B0503020204020204" pitchFamily="34" charset="-122"/>
                <a:ea typeface="微软雅黑" panose="020B0503020204020204" pitchFamily="34" charset="-122"/>
              </a:defRPr>
            </a:lvl3pPr>
            <a:lvl4pPr marL="16002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4pPr>
            <a:lvl5pPr marL="20574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9pPr>
          </a:lstStyle>
          <a:p>
            <a:pPr>
              <a:spcBef>
                <a:spcPct val="0"/>
              </a:spcBef>
              <a:buClrTx/>
              <a:buSzTx/>
              <a:buFontTx/>
              <a:buNone/>
            </a:pPr>
            <a:r>
              <a:rPr lang="en-US" altLang="zh-CN" sz="1400">
                <a:solidFill>
                  <a:schemeClr val="tx1"/>
                </a:solidFill>
                <a:latin typeface="Arial" panose="020B0604020202020204" pitchFamily="34" charset="0"/>
                <a:ea typeface="宋体" panose="02010600030101010101" pitchFamily="2" charset="-122"/>
              </a:rPr>
              <a:t>0/1</a:t>
            </a:r>
            <a:endParaRPr lang="zh-CN" altLang="en-US" sz="1400">
              <a:solidFill>
                <a:schemeClr val="tx1"/>
              </a:solidFill>
              <a:latin typeface="Arial" panose="020B0604020202020204" pitchFamily="34" charset="0"/>
              <a:ea typeface="宋体" panose="02010600030101010101" pitchFamily="2" charset="-122"/>
            </a:endParaRPr>
          </a:p>
        </p:txBody>
      </p:sp>
      <p:sp>
        <p:nvSpPr>
          <p:cNvPr id="101385" name="文本框 13">
            <a:extLst>
              <a:ext uri="{FF2B5EF4-FFF2-40B4-BE49-F238E27FC236}">
                <a16:creationId xmlns:a16="http://schemas.microsoft.com/office/drawing/2014/main" id="{AE10EC43-3447-4741-BC06-93DBC68CFE37}"/>
              </a:ext>
            </a:extLst>
          </p:cNvPr>
          <p:cNvSpPr txBox="1">
            <a:spLocks noChangeArrowheads="1"/>
          </p:cNvSpPr>
          <p:nvPr/>
        </p:nvSpPr>
        <p:spPr bwMode="auto">
          <a:xfrm>
            <a:off x="3348038" y="5281613"/>
            <a:ext cx="43338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2"/>
                </a:solidFill>
                <a:latin typeface="微软雅黑" panose="020B0503020204020204" pitchFamily="34" charset="-122"/>
                <a:ea typeface="微软雅黑" panose="020B0503020204020204" pitchFamily="34" charset="-122"/>
              </a:defRPr>
            </a:lvl1pPr>
            <a:lvl2pPr marL="742950" indent="-285750">
              <a:spcBef>
                <a:spcPct val="20000"/>
              </a:spcBef>
              <a:buClr>
                <a:schemeClr val="folHlink"/>
              </a:buClr>
              <a:buSzPct val="60000"/>
              <a:buFont typeface="Wingdings" panose="05000000000000000000" pitchFamily="2" charset="2"/>
              <a:buChar char="n"/>
              <a:defRPr sz="2800">
                <a:solidFill>
                  <a:schemeClr val="tx2"/>
                </a:solidFill>
                <a:latin typeface="微软雅黑" panose="020B0503020204020204" pitchFamily="34" charset="-122"/>
                <a:ea typeface="微软雅黑" panose="020B0503020204020204" pitchFamily="34"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tx2"/>
                </a:solidFill>
                <a:latin typeface="微软雅黑" panose="020B0503020204020204" pitchFamily="34" charset="-122"/>
                <a:ea typeface="微软雅黑" panose="020B0503020204020204" pitchFamily="34" charset="-122"/>
              </a:defRPr>
            </a:lvl3pPr>
            <a:lvl4pPr marL="16002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4pPr>
            <a:lvl5pPr marL="20574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9pPr>
          </a:lstStyle>
          <a:p>
            <a:pPr>
              <a:spcBef>
                <a:spcPct val="0"/>
              </a:spcBef>
              <a:buClrTx/>
              <a:buSzTx/>
              <a:buFontTx/>
              <a:buNone/>
            </a:pPr>
            <a:r>
              <a:rPr lang="en-US" altLang="zh-CN" sz="1400">
                <a:solidFill>
                  <a:schemeClr val="tx1"/>
                </a:solidFill>
                <a:latin typeface="Arial" panose="020B0604020202020204" pitchFamily="34" charset="0"/>
                <a:ea typeface="宋体" panose="02010600030101010101" pitchFamily="2" charset="-122"/>
              </a:rPr>
              <a:t>0/1</a:t>
            </a:r>
            <a:endParaRPr lang="zh-CN" altLang="en-US" sz="1400">
              <a:solidFill>
                <a:schemeClr val="tx1"/>
              </a:solidFill>
              <a:latin typeface="Arial" panose="020B0604020202020204" pitchFamily="34" charset="0"/>
              <a:ea typeface="宋体" panose="02010600030101010101" pitchFamily="2" charset="-122"/>
            </a:endParaRPr>
          </a:p>
        </p:txBody>
      </p:sp>
      <p:sp>
        <p:nvSpPr>
          <p:cNvPr id="101386" name="文本框 14">
            <a:extLst>
              <a:ext uri="{FF2B5EF4-FFF2-40B4-BE49-F238E27FC236}">
                <a16:creationId xmlns:a16="http://schemas.microsoft.com/office/drawing/2014/main" id="{4058FA4C-A250-4F11-B5C5-7177BD16445B}"/>
              </a:ext>
            </a:extLst>
          </p:cNvPr>
          <p:cNvSpPr txBox="1">
            <a:spLocks noChangeArrowheads="1"/>
          </p:cNvSpPr>
          <p:nvPr/>
        </p:nvSpPr>
        <p:spPr bwMode="auto">
          <a:xfrm>
            <a:off x="5326063" y="5516563"/>
            <a:ext cx="398462"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2"/>
                </a:solidFill>
                <a:latin typeface="微软雅黑" panose="020B0503020204020204" pitchFamily="34" charset="-122"/>
                <a:ea typeface="微软雅黑" panose="020B0503020204020204" pitchFamily="34" charset="-122"/>
              </a:defRPr>
            </a:lvl1pPr>
            <a:lvl2pPr marL="742950" indent="-285750">
              <a:spcBef>
                <a:spcPct val="20000"/>
              </a:spcBef>
              <a:buClr>
                <a:schemeClr val="folHlink"/>
              </a:buClr>
              <a:buSzPct val="60000"/>
              <a:buFont typeface="Wingdings" panose="05000000000000000000" pitchFamily="2" charset="2"/>
              <a:buChar char="n"/>
              <a:defRPr sz="2800">
                <a:solidFill>
                  <a:schemeClr val="tx2"/>
                </a:solidFill>
                <a:latin typeface="微软雅黑" panose="020B0503020204020204" pitchFamily="34" charset="-122"/>
                <a:ea typeface="微软雅黑" panose="020B0503020204020204" pitchFamily="34"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tx2"/>
                </a:solidFill>
                <a:latin typeface="微软雅黑" panose="020B0503020204020204" pitchFamily="34" charset="-122"/>
                <a:ea typeface="微软雅黑" panose="020B0503020204020204" pitchFamily="34" charset="-122"/>
              </a:defRPr>
            </a:lvl3pPr>
            <a:lvl4pPr marL="16002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4pPr>
            <a:lvl5pPr marL="20574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9pPr>
          </a:lstStyle>
          <a:p>
            <a:pPr>
              <a:spcBef>
                <a:spcPct val="0"/>
              </a:spcBef>
              <a:buClrTx/>
              <a:buSzTx/>
              <a:buFontTx/>
              <a:buNone/>
            </a:pPr>
            <a:r>
              <a:rPr lang="en-US" altLang="zh-CN" sz="1200">
                <a:solidFill>
                  <a:schemeClr val="tx1"/>
                </a:solidFill>
                <a:latin typeface="Arial" panose="020B0604020202020204" pitchFamily="34" charset="0"/>
                <a:ea typeface="宋体" panose="02010600030101010101" pitchFamily="2" charset="-122"/>
              </a:rPr>
              <a:t>0/1</a:t>
            </a:r>
            <a:endParaRPr lang="zh-CN" altLang="en-US" sz="1200">
              <a:solidFill>
                <a:schemeClr val="tx1"/>
              </a:solidFill>
              <a:latin typeface="Arial" panose="020B0604020202020204" pitchFamily="34" charset="0"/>
              <a:ea typeface="宋体" panose="02010600030101010101" pitchFamily="2" charset="-122"/>
            </a:endParaRPr>
          </a:p>
        </p:txBody>
      </p:sp>
      <p:sp>
        <p:nvSpPr>
          <p:cNvPr id="101387" name="文本框 15">
            <a:extLst>
              <a:ext uri="{FF2B5EF4-FFF2-40B4-BE49-F238E27FC236}">
                <a16:creationId xmlns:a16="http://schemas.microsoft.com/office/drawing/2014/main" id="{5E5785CC-B64B-426B-8654-6BC4A681EABC}"/>
              </a:ext>
            </a:extLst>
          </p:cNvPr>
          <p:cNvSpPr txBox="1">
            <a:spLocks noChangeArrowheads="1"/>
          </p:cNvSpPr>
          <p:nvPr/>
        </p:nvSpPr>
        <p:spPr bwMode="auto">
          <a:xfrm>
            <a:off x="4030663" y="4221163"/>
            <a:ext cx="39687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2"/>
                </a:solidFill>
                <a:latin typeface="微软雅黑" panose="020B0503020204020204" pitchFamily="34" charset="-122"/>
                <a:ea typeface="微软雅黑" panose="020B0503020204020204" pitchFamily="34" charset="-122"/>
              </a:defRPr>
            </a:lvl1pPr>
            <a:lvl2pPr marL="742950" indent="-285750">
              <a:spcBef>
                <a:spcPct val="20000"/>
              </a:spcBef>
              <a:buClr>
                <a:schemeClr val="folHlink"/>
              </a:buClr>
              <a:buSzPct val="60000"/>
              <a:buFont typeface="Wingdings" panose="05000000000000000000" pitchFamily="2" charset="2"/>
              <a:buChar char="n"/>
              <a:defRPr sz="2800">
                <a:solidFill>
                  <a:schemeClr val="tx2"/>
                </a:solidFill>
                <a:latin typeface="微软雅黑" panose="020B0503020204020204" pitchFamily="34" charset="-122"/>
                <a:ea typeface="微软雅黑" panose="020B0503020204020204" pitchFamily="34"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tx2"/>
                </a:solidFill>
                <a:latin typeface="微软雅黑" panose="020B0503020204020204" pitchFamily="34" charset="-122"/>
                <a:ea typeface="微软雅黑" panose="020B0503020204020204" pitchFamily="34" charset="-122"/>
              </a:defRPr>
            </a:lvl3pPr>
            <a:lvl4pPr marL="16002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4pPr>
            <a:lvl5pPr marL="20574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9pPr>
          </a:lstStyle>
          <a:p>
            <a:pPr>
              <a:spcBef>
                <a:spcPct val="0"/>
              </a:spcBef>
              <a:buClrTx/>
              <a:buSzTx/>
              <a:buFontTx/>
              <a:buNone/>
            </a:pPr>
            <a:r>
              <a:rPr lang="en-US" altLang="zh-CN" sz="1200">
                <a:solidFill>
                  <a:schemeClr val="tx1"/>
                </a:solidFill>
                <a:latin typeface="Arial" panose="020B0604020202020204" pitchFamily="34" charset="0"/>
                <a:ea typeface="宋体" panose="02010600030101010101" pitchFamily="2" charset="-122"/>
              </a:rPr>
              <a:t>1/1</a:t>
            </a:r>
            <a:endParaRPr lang="zh-CN" altLang="en-US" sz="1200">
              <a:solidFill>
                <a:schemeClr val="tx1"/>
              </a:solidFill>
              <a:latin typeface="Arial" panose="020B0604020202020204" pitchFamily="34" charset="0"/>
              <a:ea typeface="宋体" panose="02010600030101010101" pitchFamily="2" charset="-122"/>
            </a:endParaRPr>
          </a:p>
        </p:txBody>
      </p:sp>
      <p:sp>
        <p:nvSpPr>
          <p:cNvPr id="101388" name="文本框 16">
            <a:extLst>
              <a:ext uri="{FF2B5EF4-FFF2-40B4-BE49-F238E27FC236}">
                <a16:creationId xmlns:a16="http://schemas.microsoft.com/office/drawing/2014/main" id="{66932C9C-2C82-4F52-B59A-D01724E0A007}"/>
              </a:ext>
            </a:extLst>
          </p:cNvPr>
          <p:cNvSpPr txBox="1">
            <a:spLocks noChangeArrowheads="1"/>
          </p:cNvSpPr>
          <p:nvPr/>
        </p:nvSpPr>
        <p:spPr bwMode="auto">
          <a:xfrm>
            <a:off x="4427538" y="4652963"/>
            <a:ext cx="398462"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2"/>
                </a:solidFill>
                <a:latin typeface="微软雅黑" panose="020B0503020204020204" pitchFamily="34" charset="-122"/>
                <a:ea typeface="微软雅黑" panose="020B0503020204020204" pitchFamily="34" charset="-122"/>
              </a:defRPr>
            </a:lvl1pPr>
            <a:lvl2pPr marL="742950" indent="-285750">
              <a:spcBef>
                <a:spcPct val="20000"/>
              </a:spcBef>
              <a:buClr>
                <a:schemeClr val="folHlink"/>
              </a:buClr>
              <a:buSzPct val="60000"/>
              <a:buFont typeface="Wingdings" panose="05000000000000000000" pitchFamily="2" charset="2"/>
              <a:buChar char="n"/>
              <a:defRPr sz="2800">
                <a:solidFill>
                  <a:schemeClr val="tx2"/>
                </a:solidFill>
                <a:latin typeface="微软雅黑" panose="020B0503020204020204" pitchFamily="34" charset="-122"/>
                <a:ea typeface="微软雅黑" panose="020B0503020204020204" pitchFamily="34"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tx2"/>
                </a:solidFill>
                <a:latin typeface="微软雅黑" panose="020B0503020204020204" pitchFamily="34" charset="-122"/>
                <a:ea typeface="微软雅黑" panose="020B0503020204020204" pitchFamily="34" charset="-122"/>
              </a:defRPr>
            </a:lvl3pPr>
            <a:lvl4pPr marL="16002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4pPr>
            <a:lvl5pPr marL="20574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9pPr>
          </a:lstStyle>
          <a:p>
            <a:pPr>
              <a:spcBef>
                <a:spcPct val="0"/>
              </a:spcBef>
              <a:buClrTx/>
              <a:buSzTx/>
              <a:buFontTx/>
              <a:buNone/>
            </a:pPr>
            <a:r>
              <a:rPr lang="en-US" altLang="zh-CN" sz="1200">
                <a:solidFill>
                  <a:schemeClr val="tx1"/>
                </a:solidFill>
                <a:latin typeface="Arial" panose="020B0604020202020204" pitchFamily="34" charset="0"/>
                <a:ea typeface="宋体" panose="02010600030101010101" pitchFamily="2" charset="-122"/>
              </a:rPr>
              <a:t>1/1</a:t>
            </a:r>
            <a:endParaRPr lang="zh-CN" altLang="en-US" sz="1200">
              <a:solidFill>
                <a:schemeClr val="tx1"/>
              </a:solidFill>
              <a:latin typeface="Arial" panose="020B0604020202020204" pitchFamily="34" charset="0"/>
              <a:ea typeface="宋体" panose="02010600030101010101" pitchFamily="2" charset="-122"/>
            </a:endParaRPr>
          </a:p>
        </p:txBody>
      </p:sp>
      <p:sp>
        <p:nvSpPr>
          <p:cNvPr id="101389" name="文本框 17">
            <a:extLst>
              <a:ext uri="{FF2B5EF4-FFF2-40B4-BE49-F238E27FC236}">
                <a16:creationId xmlns:a16="http://schemas.microsoft.com/office/drawing/2014/main" id="{34B686A0-F2FE-45B8-994F-E4EA4D16876A}"/>
              </a:ext>
            </a:extLst>
          </p:cNvPr>
          <p:cNvSpPr txBox="1">
            <a:spLocks noChangeArrowheads="1"/>
          </p:cNvSpPr>
          <p:nvPr/>
        </p:nvSpPr>
        <p:spPr bwMode="auto">
          <a:xfrm>
            <a:off x="4183063" y="5961063"/>
            <a:ext cx="39687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2"/>
                </a:solidFill>
                <a:latin typeface="微软雅黑" panose="020B0503020204020204" pitchFamily="34" charset="-122"/>
                <a:ea typeface="微软雅黑" panose="020B0503020204020204" pitchFamily="34" charset="-122"/>
              </a:defRPr>
            </a:lvl1pPr>
            <a:lvl2pPr marL="742950" indent="-285750">
              <a:spcBef>
                <a:spcPct val="20000"/>
              </a:spcBef>
              <a:buClr>
                <a:schemeClr val="folHlink"/>
              </a:buClr>
              <a:buSzPct val="60000"/>
              <a:buFont typeface="Wingdings" panose="05000000000000000000" pitchFamily="2" charset="2"/>
              <a:buChar char="n"/>
              <a:defRPr sz="2800">
                <a:solidFill>
                  <a:schemeClr val="tx2"/>
                </a:solidFill>
                <a:latin typeface="微软雅黑" panose="020B0503020204020204" pitchFamily="34" charset="-122"/>
                <a:ea typeface="微软雅黑" panose="020B0503020204020204" pitchFamily="34"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tx2"/>
                </a:solidFill>
                <a:latin typeface="微软雅黑" panose="020B0503020204020204" pitchFamily="34" charset="-122"/>
                <a:ea typeface="微软雅黑" panose="020B0503020204020204" pitchFamily="34" charset="-122"/>
              </a:defRPr>
            </a:lvl3pPr>
            <a:lvl4pPr marL="16002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4pPr>
            <a:lvl5pPr marL="20574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9pPr>
          </a:lstStyle>
          <a:p>
            <a:pPr>
              <a:spcBef>
                <a:spcPct val="0"/>
              </a:spcBef>
              <a:buClrTx/>
              <a:buSzTx/>
              <a:buFontTx/>
              <a:buNone/>
            </a:pPr>
            <a:r>
              <a:rPr lang="en-US" altLang="zh-CN" sz="1200">
                <a:solidFill>
                  <a:schemeClr val="tx1"/>
                </a:solidFill>
                <a:latin typeface="Arial" panose="020B0604020202020204" pitchFamily="34" charset="0"/>
                <a:ea typeface="宋体" panose="02010600030101010101" pitchFamily="2" charset="-122"/>
              </a:rPr>
              <a:t>1/1</a:t>
            </a:r>
            <a:endParaRPr lang="zh-CN" altLang="en-US" sz="1200">
              <a:solidFill>
                <a:schemeClr val="tx1"/>
              </a:solidFill>
              <a:latin typeface="Arial" panose="020B0604020202020204" pitchFamily="34" charset="0"/>
              <a:ea typeface="宋体" panose="02010600030101010101" pitchFamily="2" charset="-122"/>
            </a:endParaRPr>
          </a:p>
        </p:txBody>
      </p:sp>
      <p:sp>
        <p:nvSpPr>
          <p:cNvPr id="101390" name="文本框 18">
            <a:extLst>
              <a:ext uri="{FF2B5EF4-FFF2-40B4-BE49-F238E27FC236}">
                <a16:creationId xmlns:a16="http://schemas.microsoft.com/office/drawing/2014/main" id="{94AE21F0-0683-4DB2-821D-23528E4184FC}"/>
              </a:ext>
            </a:extLst>
          </p:cNvPr>
          <p:cNvSpPr txBox="1">
            <a:spLocks noChangeArrowheads="1"/>
          </p:cNvSpPr>
          <p:nvPr/>
        </p:nvSpPr>
        <p:spPr bwMode="auto">
          <a:xfrm>
            <a:off x="5254625" y="4437063"/>
            <a:ext cx="396875"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2"/>
                </a:solidFill>
                <a:latin typeface="微软雅黑" panose="020B0503020204020204" pitchFamily="34" charset="-122"/>
                <a:ea typeface="微软雅黑" panose="020B0503020204020204" pitchFamily="34" charset="-122"/>
              </a:defRPr>
            </a:lvl1pPr>
            <a:lvl2pPr marL="742950" indent="-285750">
              <a:spcBef>
                <a:spcPct val="20000"/>
              </a:spcBef>
              <a:buClr>
                <a:schemeClr val="folHlink"/>
              </a:buClr>
              <a:buSzPct val="60000"/>
              <a:buFont typeface="Wingdings" panose="05000000000000000000" pitchFamily="2" charset="2"/>
              <a:buChar char="n"/>
              <a:defRPr sz="2800">
                <a:solidFill>
                  <a:schemeClr val="tx2"/>
                </a:solidFill>
                <a:latin typeface="微软雅黑" panose="020B0503020204020204" pitchFamily="34" charset="-122"/>
                <a:ea typeface="微软雅黑" panose="020B0503020204020204" pitchFamily="34"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tx2"/>
                </a:solidFill>
                <a:latin typeface="微软雅黑" panose="020B0503020204020204" pitchFamily="34" charset="-122"/>
                <a:ea typeface="微软雅黑" panose="020B0503020204020204" pitchFamily="34" charset="-122"/>
              </a:defRPr>
            </a:lvl3pPr>
            <a:lvl4pPr marL="16002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4pPr>
            <a:lvl5pPr marL="20574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9pPr>
          </a:lstStyle>
          <a:p>
            <a:pPr>
              <a:spcBef>
                <a:spcPct val="0"/>
              </a:spcBef>
              <a:buClrTx/>
              <a:buSzTx/>
              <a:buFontTx/>
              <a:buNone/>
            </a:pPr>
            <a:r>
              <a:rPr lang="en-US" altLang="zh-CN" sz="1200">
                <a:solidFill>
                  <a:schemeClr val="tx1"/>
                </a:solidFill>
                <a:latin typeface="Arial" panose="020B0604020202020204" pitchFamily="34" charset="0"/>
                <a:ea typeface="宋体" panose="02010600030101010101" pitchFamily="2" charset="-122"/>
              </a:rPr>
              <a:t>1/1</a:t>
            </a:r>
            <a:endParaRPr lang="zh-CN" altLang="en-US" sz="1200">
              <a:solidFill>
                <a:schemeClr val="tx1"/>
              </a:solidFill>
              <a:latin typeface="Arial" panose="020B0604020202020204" pitchFamily="34" charset="0"/>
              <a:ea typeface="宋体" panose="02010600030101010101" pitchFamily="2" charset="-122"/>
            </a:endParaRPr>
          </a:p>
        </p:txBody>
      </p:sp>
      <p:sp>
        <p:nvSpPr>
          <p:cNvPr id="101391" name="文本框 19">
            <a:extLst>
              <a:ext uri="{FF2B5EF4-FFF2-40B4-BE49-F238E27FC236}">
                <a16:creationId xmlns:a16="http://schemas.microsoft.com/office/drawing/2014/main" id="{2DA78077-2C66-4CE9-8877-151FE9B75EA0}"/>
              </a:ext>
            </a:extLst>
          </p:cNvPr>
          <p:cNvSpPr txBox="1">
            <a:spLocks noChangeArrowheads="1"/>
          </p:cNvSpPr>
          <p:nvPr/>
        </p:nvSpPr>
        <p:spPr bwMode="auto">
          <a:xfrm>
            <a:off x="5076825" y="4735513"/>
            <a:ext cx="396875"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2"/>
                </a:solidFill>
                <a:latin typeface="微软雅黑" panose="020B0503020204020204" pitchFamily="34" charset="-122"/>
                <a:ea typeface="微软雅黑" panose="020B0503020204020204" pitchFamily="34" charset="-122"/>
              </a:defRPr>
            </a:lvl1pPr>
            <a:lvl2pPr marL="742950" indent="-285750">
              <a:spcBef>
                <a:spcPct val="20000"/>
              </a:spcBef>
              <a:buClr>
                <a:schemeClr val="folHlink"/>
              </a:buClr>
              <a:buSzPct val="60000"/>
              <a:buFont typeface="Wingdings" panose="05000000000000000000" pitchFamily="2" charset="2"/>
              <a:buChar char="n"/>
              <a:defRPr sz="2800">
                <a:solidFill>
                  <a:schemeClr val="tx2"/>
                </a:solidFill>
                <a:latin typeface="微软雅黑" panose="020B0503020204020204" pitchFamily="34" charset="-122"/>
                <a:ea typeface="微软雅黑" panose="020B0503020204020204" pitchFamily="34"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tx2"/>
                </a:solidFill>
                <a:latin typeface="微软雅黑" panose="020B0503020204020204" pitchFamily="34" charset="-122"/>
                <a:ea typeface="微软雅黑" panose="020B0503020204020204" pitchFamily="34" charset="-122"/>
              </a:defRPr>
            </a:lvl3pPr>
            <a:lvl4pPr marL="16002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4pPr>
            <a:lvl5pPr marL="20574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9pPr>
          </a:lstStyle>
          <a:p>
            <a:pPr>
              <a:spcBef>
                <a:spcPct val="0"/>
              </a:spcBef>
              <a:buClrTx/>
              <a:buSzTx/>
              <a:buFontTx/>
              <a:buNone/>
            </a:pPr>
            <a:r>
              <a:rPr lang="en-US" altLang="zh-CN" sz="1200">
                <a:solidFill>
                  <a:schemeClr val="tx1"/>
                </a:solidFill>
                <a:latin typeface="Arial" panose="020B0604020202020204" pitchFamily="34" charset="0"/>
                <a:ea typeface="宋体" panose="02010600030101010101" pitchFamily="2" charset="-122"/>
              </a:rPr>
              <a:t>1/1</a:t>
            </a:r>
            <a:endParaRPr lang="zh-CN" altLang="en-US" sz="1200">
              <a:solidFill>
                <a:schemeClr val="tx1"/>
              </a:solidFill>
              <a:latin typeface="Arial" panose="020B0604020202020204" pitchFamily="34" charset="0"/>
              <a:ea typeface="宋体" panose="02010600030101010101" pitchFamily="2" charset="-122"/>
            </a:endParaRPr>
          </a:p>
        </p:txBody>
      </p:sp>
      <p:sp>
        <p:nvSpPr>
          <p:cNvPr id="101392" name="文本框 20">
            <a:extLst>
              <a:ext uri="{FF2B5EF4-FFF2-40B4-BE49-F238E27FC236}">
                <a16:creationId xmlns:a16="http://schemas.microsoft.com/office/drawing/2014/main" id="{277F305B-C44A-4C5E-A907-8F4F737D64BA}"/>
              </a:ext>
            </a:extLst>
          </p:cNvPr>
          <p:cNvSpPr txBox="1">
            <a:spLocks noChangeArrowheads="1"/>
          </p:cNvSpPr>
          <p:nvPr/>
        </p:nvSpPr>
        <p:spPr bwMode="auto">
          <a:xfrm>
            <a:off x="5038725" y="5084763"/>
            <a:ext cx="396875"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2"/>
                </a:solidFill>
                <a:latin typeface="微软雅黑" panose="020B0503020204020204" pitchFamily="34" charset="-122"/>
                <a:ea typeface="微软雅黑" panose="020B0503020204020204" pitchFamily="34" charset="-122"/>
              </a:defRPr>
            </a:lvl1pPr>
            <a:lvl2pPr marL="742950" indent="-285750">
              <a:spcBef>
                <a:spcPct val="20000"/>
              </a:spcBef>
              <a:buClr>
                <a:schemeClr val="folHlink"/>
              </a:buClr>
              <a:buSzPct val="60000"/>
              <a:buFont typeface="Wingdings" panose="05000000000000000000" pitchFamily="2" charset="2"/>
              <a:buChar char="n"/>
              <a:defRPr sz="2800">
                <a:solidFill>
                  <a:schemeClr val="tx2"/>
                </a:solidFill>
                <a:latin typeface="微软雅黑" panose="020B0503020204020204" pitchFamily="34" charset="-122"/>
                <a:ea typeface="微软雅黑" panose="020B0503020204020204" pitchFamily="34"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tx2"/>
                </a:solidFill>
                <a:latin typeface="微软雅黑" panose="020B0503020204020204" pitchFamily="34" charset="-122"/>
                <a:ea typeface="微软雅黑" panose="020B0503020204020204" pitchFamily="34" charset="-122"/>
              </a:defRPr>
            </a:lvl3pPr>
            <a:lvl4pPr marL="16002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4pPr>
            <a:lvl5pPr marL="20574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9pPr>
          </a:lstStyle>
          <a:p>
            <a:pPr>
              <a:spcBef>
                <a:spcPct val="0"/>
              </a:spcBef>
              <a:buClrTx/>
              <a:buSzTx/>
              <a:buFontTx/>
              <a:buNone/>
            </a:pPr>
            <a:r>
              <a:rPr lang="en-US" altLang="zh-CN" sz="1200">
                <a:solidFill>
                  <a:schemeClr val="tx1"/>
                </a:solidFill>
                <a:latin typeface="Arial" panose="020B0604020202020204" pitchFamily="34" charset="0"/>
                <a:ea typeface="宋体" panose="02010600030101010101" pitchFamily="2" charset="-122"/>
              </a:rPr>
              <a:t>1/1</a:t>
            </a:r>
            <a:endParaRPr lang="zh-CN" altLang="en-US" sz="1200">
              <a:solidFill>
                <a:schemeClr val="tx1"/>
              </a:solidFill>
              <a:latin typeface="Arial" panose="020B0604020202020204" pitchFamily="34" charset="0"/>
              <a:ea typeface="宋体" panose="02010600030101010101" pitchFamily="2" charset="-122"/>
            </a:endParaRPr>
          </a:p>
        </p:txBody>
      </p:sp>
      <p:sp>
        <p:nvSpPr>
          <p:cNvPr id="101393" name="文本框 21">
            <a:extLst>
              <a:ext uri="{FF2B5EF4-FFF2-40B4-BE49-F238E27FC236}">
                <a16:creationId xmlns:a16="http://schemas.microsoft.com/office/drawing/2014/main" id="{62E64A94-FE7B-4EA1-9AB6-71D89F95D81F}"/>
              </a:ext>
            </a:extLst>
          </p:cNvPr>
          <p:cNvSpPr txBox="1">
            <a:spLocks noChangeArrowheads="1"/>
          </p:cNvSpPr>
          <p:nvPr/>
        </p:nvSpPr>
        <p:spPr bwMode="auto">
          <a:xfrm>
            <a:off x="3309938" y="4592638"/>
            <a:ext cx="398462"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2"/>
                </a:solidFill>
                <a:latin typeface="微软雅黑" panose="020B0503020204020204" pitchFamily="34" charset="-122"/>
                <a:ea typeface="微软雅黑" panose="020B0503020204020204" pitchFamily="34" charset="-122"/>
              </a:defRPr>
            </a:lvl1pPr>
            <a:lvl2pPr marL="742950" indent="-285750">
              <a:spcBef>
                <a:spcPct val="20000"/>
              </a:spcBef>
              <a:buClr>
                <a:schemeClr val="folHlink"/>
              </a:buClr>
              <a:buSzPct val="60000"/>
              <a:buFont typeface="Wingdings" panose="05000000000000000000" pitchFamily="2" charset="2"/>
              <a:buChar char="n"/>
              <a:defRPr sz="2800">
                <a:solidFill>
                  <a:schemeClr val="tx2"/>
                </a:solidFill>
                <a:latin typeface="微软雅黑" panose="020B0503020204020204" pitchFamily="34" charset="-122"/>
                <a:ea typeface="微软雅黑" panose="020B0503020204020204" pitchFamily="34"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tx2"/>
                </a:solidFill>
                <a:latin typeface="微软雅黑" panose="020B0503020204020204" pitchFamily="34" charset="-122"/>
                <a:ea typeface="微软雅黑" panose="020B0503020204020204" pitchFamily="34" charset="-122"/>
              </a:defRPr>
            </a:lvl3pPr>
            <a:lvl4pPr marL="16002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4pPr>
            <a:lvl5pPr marL="20574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9pPr>
          </a:lstStyle>
          <a:p>
            <a:pPr>
              <a:spcBef>
                <a:spcPct val="0"/>
              </a:spcBef>
              <a:buClrTx/>
              <a:buSzTx/>
              <a:buFontTx/>
              <a:buNone/>
            </a:pPr>
            <a:r>
              <a:rPr lang="en-US" altLang="zh-CN" sz="1200">
                <a:solidFill>
                  <a:schemeClr val="tx1"/>
                </a:solidFill>
                <a:latin typeface="Arial" panose="020B0604020202020204" pitchFamily="34" charset="0"/>
                <a:ea typeface="宋体" panose="02010600030101010101" pitchFamily="2" charset="-122"/>
              </a:rPr>
              <a:t>1/1</a:t>
            </a:r>
            <a:endParaRPr lang="zh-CN" altLang="en-US" sz="1200">
              <a:solidFill>
                <a:schemeClr val="tx1"/>
              </a:solidFill>
              <a:latin typeface="Arial" panose="020B0604020202020204" pitchFamily="34" charset="0"/>
              <a:ea typeface="宋体" panose="02010600030101010101" pitchFamily="2" charset="-122"/>
            </a:endParaRPr>
          </a:p>
        </p:txBody>
      </p:sp>
      <p:sp>
        <p:nvSpPr>
          <p:cNvPr id="101394" name="文本框 22">
            <a:extLst>
              <a:ext uri="{FF2B5EF4-FFF2-40B4-BE49-F238E27FC236}">
                <a16:creationId xmlns:a16="http://schemas.microsoft.com/office/drawing/2014/main" id="{99519741-5A24-47F9-872D-69B929E10798}"/>
              </a:ext>
            </a:extLst>
          </p:cNvPr>
          <p:cNvSpPr txBox="1">
            <a:spLocks noChangeArrowheads="1"/>
          </p:cNvSpPr>
          <p:nvPr/>
        </p:nvSpPr>
        <p:spPr bwMode="auto">
          <a:xfrm>
            <a:off x="3309938" y="4951413"/>
            <a:ext cx="398462"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2"/>
                </a:solidFill>
                <a:latin typeface="微软雅黑" panose="020B0503020204020204" pitchFamily="34" charset="-122"/>
                <a:ea typeface="微软雅黑" panose="020B0503020204020204" pitchFamily="34" charset="-122"/>
              </a:defRPr>
            </a:lvl1pPr>
            <a:lvl2pPr marL="742950" indent="-285750">
              <a:spcBef>
                <a:spcPct val="20000"/>
              </a:spcBef>
              <a:buClr>
                <a:schemeClr val="folHlink"/>
              </a:buClr>
              <a:buSzPct val="60000"/>
              <a:buFont typeface="Wingdings" panose="05000000000000000000" pitchFamily="2" charset="2"/>
              <a:buChar char="n"/>
              <a:defRPr sz="2800">
                <a:solidFill>
                  <a:schemeClr val="tx2"/>
                </a:solidFill>
                <a:latin typeface="微软雅黑" panose="020B0503020204020204" pitchFamily="34" charset="-122"/>
                <a:ea typeface="微软雅黑" panose="020B0503020204020204" pitchFamily="34"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tx2"/>
                </a:solidFill>
                <a:latin typeface="微软雅黑" panose="020B0503020204020204" pitchFamily="34" charset="-122"/>
                <a:ea typeface="微软雅黑" panose="020B0503020204020204" pitchFamily="34" charset="-122"/>
              </a:defRPr>
            </a:lvl3pPr>
            <a:lvl4pPr marL="16002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4pPr>
            <a:lvl5pPr marL="20574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9pPr>
          </a:lstStyle>
          <a:p>
            <a:pPr>
              <a:spcBef>
                <a:spcPct val="0"/>
              </a:spcBef>
              <a:buClrTx/>
              <a:buSzTx/>
              <a:buFontTx/>
              <a:buNone/>
            </a:pPr>
            <a:r>
              <a:rPr lang="en-US" altLang="zh-CN" sz="1200">
                <a:solidFill>
                  <a:schemeClr val="tx1"/>
                </a:solidFill>
                <a:latin typeface="Arial" panose="020B0604020202020204" pitchFamily="34" charset="0"/>
                <a:ea typeface="宋体" panose="02010600030101010101" pitchFamily="2" charset="-122"/>
              </a:rPr>
              <a:t>1/1</a:t>
            </a:r>
            <a:endParaRPr lang="zh-CN" altLang="en-US" sz="1200">
              <a:solidFill>
                <a:schemeClr val="tx1"/>
              </a:solidFill>
              <a:latin typeface="Arial" panose="020B0604020202020204" pitchFamily="34" charset="0"/>
              <a:ea typeface="宋体" panose="02010600030101010101" pitchFamily="2" charset="-122"/>
            </a:endParaRPr>
          </a:p>
        </p:txBody>
      </p:sp>
      <p:sp>
        <p:nvSpPr>
          <p:cNvPr id="101395" name="文本框 23">
            <a:extLst>
              <a:ext uri="{FF2B5EF4-FFF2-40B4-BE49-F238E27FC236}">
                <a16:creationId xmlns:a16="http://schemas.microsoft.com/office/drawing/2014/main" id="{7C1C3D2F-9641-426C-9032-6CDF074B259D}"/>
              </a:ext>
            </a:extLst>
          </p:cNvPr>
          <p:cNvSpPr txBox="1">
            <a:spLocks noChangeArrowheads="1"/>
          </p:cNvSpPr>
          <p:nvPr/>
        </p:nvSpPr>
        <p:spPr bwMode="auto">
          <a:xfrm>
            <a:off x="3454400" y="5743575"/>
            <a:ext cx="396875"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2"/>
                </a:solidFill>
                <a:latin typeface="微软雅黑" panose="020B0503020204020204" pitchFamily="34" charset="-122"/>
                <a:ea typeface="微软雅黑" panose="020B0503020204020204" pitchFamily="34" charset="-122"/>
              </a:defRPr>
            </a:lvl1pPr>
            <a:lvl2pPr marL="742950" indent="-285750">
              <a:spcBef>
                <a:spcPct val="20000"/>
              </a:spcBef>
              <a:buClr>
                <a:schemeClr val="folHlink"/>
              </a:buClr>
              <a:buSzPct val="60000"/>
              <a:buFont typeface="Wingdings" panose="05000000000000000000" pitchFamily="2" charset="2"/>
              <a:buChar char="n"/>
              <a:defRPr sz="2800">
                <a:solidFill>
                  <a:schemeClr val="tx2"/>
                </a:solidFill>
                <a:latin typeface="微软雅黑" panose="020B0503020204020204" pitchFamily="34" charset="-122"/>
                <a:ea typeface="微软雅黑" panose="020B0503020204020204" pitchFamily="34"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tx2"/>
                </a:solidFill>
                <a:latin typeface="微软雅黑" panose="020B0503020204020204" pitchFamily="34" charset="-122"/>
                <a:ea typeface="微软雅黑" panose="020B0503020204020204" pitchFamily="34" charset="-122"/>
              </a:defRPr>
            </a:lvl3pPr>
            <a:lvl4pPr marL="16002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4pPr>
            <a:lvl5pPr marL="20574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9pPr>
          </a:lstStyle>
          <a:p>
            <a:pPr>
              <a:spcBef>
                <a:spcPct val="0"/>
              </a:spcBef>
              <a:buClrTx/>
              <a:buSzTx/>
              <a:buFontTx/>
              <a:buNone/>
            </a:pPr>
            <a:r>
              <a:rPr lang="en-US" altLang="zh-CN" sz="1200">
                <a:solidFill>
                  <a:schemeClr val="tx1"/>
                </a:solidFill>
                <a:latin typeface="Arial" panose="020B0604020202020204" pitchFamily="34" charset="0"/>
                <a:ea typeface="宋体" panose="02010600030101010101" pitchFamily="2" charset="-122"/>
              </a:rPr>
              <a:t>1/1</a:t>
            </a:r>
            <a:endParaRPr lang="zh-CN" altLang="en-US" sz="1200">
              <a:solidFill>
                <a:schemeClr val="tx1"/>
              </a:solidFill>
              <a:latin typeface="Arial" panose="020B0604020202020204" pitchFamily="34" charset="0"/>
              <a:ea typeface="宋体" panose="02010600030101010101" pitchFamily="2" charset="-122"/>
            </a:endParaRPr>
          </a:p>
        </p:txBody>
      </p:sp>
      <p:sp>
        <p:nvSpPr>
          <p:cNvPr id="101396" name="文本框 24">
            <a:extLst>
              <a:ext uri="{FF2B5EF4-FFF2-40B4-BE49-F238E27FC236}">
                <a16:creationId xmlns:a16="http://schemas.microsoft.com/office/drawing/2014/main" id="{B499B2EB-4F8A-4A05-8371-E4DC21EEF624}"/>
              </a:ext>
            </a:extLst>
          </p:cNvPr>
          <p:cNvSpPr txBox="1">
            <a:spLocks noChangeArrowheads="1"/>
          </p:cNvSpPr>
          <p:nvPr/>
        </p:nvSpPr>
        <p:spPr bwMode="auto">
          <a:xfrm>
            <a:off x="4211638" y="5300663"/>
            <a:ext cx="4318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2"/>
                </a:solidFill>
                <a:latin typeface="微软雅黑" panose="020B0503020204020204" pitchFamily="34" charset="-122"/>
                <a:ea typeface="微软雅黑" panose="020B0503020204020204" pitchFamily="34" charset="-122"/>
              </a:defRPr>
            </a:lvl1pPr>
            <a:lvl2pPr marL="742950" indent="-285750">
              <a:spcBef>
                <a:spcPct val="20000"/>
              </a:spcBef>
              <a:buClr>
                <a:schemeClr val="folHlink"/>
              </a:buClr>
              <a:buSzPct val="60000"/>
              <a:buFont typeface="Wingdings" panose="05000000000000000000" pitchFamily="2" charset="2"/>
              <a:buChar char="n"/>
              <a:defRPr sz="2800">
                <a:solidFill>
                  <a:schemeClr val="tx2"/>
                </a:solidFill>
                <a:latin typeface="微软雅黑" panose="020B0503020204020204" pitchFamily="34" charset="-122"/>
                <a:ea typeface="微软雅黑" panose="020B0503020204020204" pitchFamily="34"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tx2"/>
                </a:solidFill>
                <a:latin typeface="微软雅黑" panose="020B0503020204020204" pitchFamily="34" charset="-122"/>
                <a:ea typeface="微软雅黑" panose="020B0503020204020204" pitchFamily="34" charset="-122"/>
              </a:defRPr>
            </a:lvl3pPr>
            <a:lvl4pPr marL="16002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4pPr>
            <a:lvl5pPr marL="20574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9pPr>
          </a:lstStyle>
          <a:p>
            <a:pPr>
              <a:spcBef>
                <a:spcPct val="0"/>
              </a:spcBef>
              <a:buClrTx/>
              <a:buSzTx/>
              <a:buFontTx/>
              <a:buNone/>
            </a:pPr>
            <a:r>
              <a:rPr lang="en-US" altLang="zh-CN" sz="1400">
                <a:solidFill>
                  <a:schemeClr val="tx1"/>
                </a:solidFill>
                <a:latin typeface="Arial" panose="020B0604020202020204" pitchFamily="34" charset="0"/>
                <a:ea typeface="宋体" panose="02010600030101010101" pitchFamily="2" charset="-122"/>
              </a:rPr>
              <a:t>0/1</a:t>
            </a:r>
            <a:endParaRPr lang="zh-CN" altLang="en-US" sz="1400">
              <a:solidFill>
                <a:schemeClr val="tx1"/>
              </a:solidFill>
              <a:latin typeface="Arial" panose="020B0604020202020204" pitchFamily="34" charset="0"/>
              <a:ea typeface="宋体" panose="02010600030101010101" pitchFamily="2" charset="-122"/>
            </a:endParaRPr>
          </a:p>
        </p:txBody>
      </p:sp>
      <p:sp>
        <p:nvSpPr>
          <p:cNvPr id="101397" name="矩形 3">
            <a:extLst>
              <a:ext uri="{FF2B5EF4-FFF2-40B4-BE49-F238E27FC236}">
                <a16:creationId xmlns:a16="http://schemas.microsoft.com/office/drawing/2014/main" id="{0EB8FFB1-FEAF-4794-A3CB-E52AE14F917F}"/>
              </a:ext>
            </a:extLst>
          </p:cNvPr>
          <p:cNvSpPr>
            <a:spLocks noChangeArrowheads="1"/>
          </p:cNvSpPr>
          <p:nvPr/>
        </p:nvSpPr>
        <p:spPr bwMode="auto">
          <a:xfrm>
            <a:off x="6262688" y="4471988"/>
            <a:ext cx="1766887"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2"/>
                </a:solidFill>
                <a:latin typeface="微软雅黑" panose="020B0503020204020204" pitchFamily="34" charset="-122"/>
                <a:ea typeface="微软雅黑" panose="020B0503020204020204" pitchFamily="34" charset="-122"/>
              </a:defRPr>
            </a:lvl1pPr>
            <a:lvl2pPr marL="742950" indent="-285750">
              <a:spcBef>
                <a:spcPct val="20000"/>
              </a:spcBef>
              <a:buClr>
                <a:schemeClr val="folHlink"/>
              </a:buClr>
              <a:buSzPct val="60000"/>
              <a:buFont typeface="Wingdings" panose="05000000000000000000" pitchFamily="2" charset="2"/>
              <a:buChar char="n"/>
              <a:defRPr sz="2800">
                <a:solidFill>
                  <a:schemeClr val="tx2"/>
                </a:solidFill>
                <a:latin typeface="微软雅黑" panose="020B0503020204020204" pitchFamily="34" charset="-122"/>
                <a:ea typeface="微软雅黑" panose="020B0503020204020204" pitchFamily="34"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tx2"/>
                </a:solidFill>
                <a:latin typeface="微软雅黑" panose="020B0503020204020204" pitchFamily="34" charset="-122"/>
                <a:ea typeface="微软雅黑" panose="020B0503020204020204" pitchFamily="34" charset="-122"/>
              </a:defRPr>
            </a:lvl3pPr>
            <a:lvl4pPr marL="16002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4pPr>
            <a:lvl5pPr marL="20574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9pPr>
          </a:lstStyle>
          <a:p>
            <a:pPr>
              <a:spcBef>
                <a:spcPct val="0"/>
              </a:spcBef>
              <a:buClrTx/>
              <a:buSzTx/>
              <a:buFontTx/>
              <a:buNone/>
            </a:pPr>
            <a:r>
              <a:rPr lang="zh-CN" altLang="en-US" sz="2400">
                <a:solidFill>
                  <a:srgbClr val="000000"/>
                </a:solidFill>
                <a:latin typeface="Arial" panose="020B0604020202020204" pitchFamily="34" charset="0"/>
                <a:ea typeface="宋体" panose="02010600030101010101" pitchFamily="2" charset="-122"/>
              </a:rPr>
              <a:t>最大匹配</a:t>
            </a:r>
            <a:r>
              <a:rPr lang="en-US" altLang="zh-CN" sz="2400">
                <a:solidFill>
                  <a:srgbClr val="000000"/>
                </a:solidFill>
                <a:latin typeface="Arial" panose="020B0604020202020204" pitchFamily="34" charset="0"/>
                <a:ea typeface="宋体" panose="02010600030101010101" pitchFamily="2" charset="-122"/>
              </a:rPr>
              <a:t>=3</a:t>
            </a:r>
            <a:endParaRPr lang="zh-CN" altLang="en-US" sz="1800">
              <a:solidFill>
                <a:schemeClr val="tx1"/>
              </a:solidFill>
              <a:latin typeface="Arial" panose="020B0604020202020204" pitchFamily="34" charset="0"/>
              <a:ea typeface="宋体" panose="02010600030101010101" pitchFamily="2" charset="-122"/>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文本框 5">
            <a:extLst>
              <a:ext uri="{FF2B5EF4-FFF2-40B4-BE49-F238E27FC236}">
                <a16:creationId xmlns:a16="http://schemas.microsoft.com/office/drawing/2014/main" id="{991C9575-E9F8-43AD-817C-A48B32CA89C0}"/>
              </a:ext>
            </a:extLst>
          </p:cNvPr>
          <p:cNvSpPr txBox="1">
            <a:spLocks noChangeArrowheads="1"/>
          </p:cNvSpPr>
          <p:nvPr/>
        </p:nvSpPr>
        <p:spPr bwMode="auto">
          <a:xfrm>
            <a:off x="107950" y="908050"/>
            <a:ext cx="8953500" cy="44323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2"/>
                </a:solidFill>
                <a:latin typeface="微软雅黑" panose="020B0503020204020204" pitchFamily="34" charset="-122"/>
                <a:ea typeface="微软雅黑" panose="020B0503020204020204" pitchFamily="34" charset="-122"/>
              </a:defRPr>
            </a:lvl1pPr>
            <a:lvl2pPr marL="742950" indent="-285750">
              <a:spcBef>
                <a:spcPct val="20000"/>
              </a:spcBef>
              <a:buClr>
                <a:schemeClr val="folHlink"/>
              </a:buClr>
              <a:buSzPct val="60000"/>
              <a:buFont typeface="Wingdings" panose="05000000000000000000" pitchFamily="2" charset="2"/>
              <a:buChar char="n"/>
              <a:defRPr sz="2800">
                <a:solidFill>
                  <a:schemeClr val="tx2"/>
                </a:solidFill>
                <a:latin typeface="微软雅黑" panose="020B0503020204020204" pitchFamily="34" charset="-122"/>
                <a:ea typeface="微软雅黑" panose="020B0503020204020204" pitchFamily="34"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tx2"/>
                </a:solidFill>
                <a:latin typeface="微软雅黑" panose="020B0503020204020204" pitchFamily="34" charset="-122"/>
                <a:ea typeface="微软雅黑" panose="020B0503020204020204" pitchFamily="34" charset="-122"/>
              </a:defRPr>
            </a:lvl3pPr>
            <a:lvl4pPr marL="16002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4pPr>
            <a:lvl5pPr marL="20574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9pPr>
          </a:lstStyle>
          <a:p>
            <a:pPr>
              <a:lnSpc>
                <a:spcPct val="150000"/>
              </a:lnSpc>
              <a:spcBef>
                <a:spcPts val="2400"/>
              </a:spcBef>
              <a:buClrTx/>
              <a:buSzTx/>
              <a:buFont typeface="Arial" panose="020B0604020202020204" pitchFamily="34" charset="0"/>
              <a:buNone/>
            </a:pPr>
            <a:r>
              <a:rPr lang="zh-CN" altLang="en-US" sz="2800" b="1">
                <a:solidFill>
                  <a:schemeClr val="tx1"/>
                </a:solidFill>
              </a:rPr>
              <a:t>转化的正确性证明分三步：</a:t>
            </a:r>
          </a:p>
          <a:p>
            <a:pPr>
              <a:lnSpc>
                <a:spcPct val="150000"/>
              </a:lnSpc>
              <a:spcBef>
                <a:spcPts val="2400"/>
              </a:spcBef>
              <a:buClrTx/>
              <a:buSzTx/>
              <a:buFont typeface="Arial" panose="020B0604020202020204" pitchFamily="34" charset="0"/>
              <a:buNone/>
            </a:pPr>
            <a:r>
              <a:rPr lang="en-US" altLang="zh-CN" sz="2400">
                <a:solidFill>
                  <a:schemeClr val="tx1"/>
                </a:solidFill>
              </a:rPr>
              <a:t>(1) </a:t>
            </a:r>
            <a:r>
              <a:rPr lang="zh-CN" altLang="en-US" sz="2400">
                <a:solidFill>
                  <a:schemeClr val="tx1"/>
                </a:solidFill>
              </a:rPr>
              <a:t>证明原图和转化后的流网络中匹配和流一一对应，并且匹配的边数对应于流值。</a:t>
            </a:r>
          </a:p>
          <a:p>
            <a:pPr>
              <a:lnSpc>
                <a:spcPct val="150000"/>
              </a:lnSpc>
              <a:spcBef>
                <a:spcPts val="2400"/>
              </a:spcBef>
              <a:buClrTx/>
              <a:buSzTx/>
              <a:buFont typeface="Arial" panose="020B0604020202020204" pitchFamily="34" charset="0"/>
              <a:buNone/>
            </a:pPr>
            <a:r>
              <a:rPr lang="en-US" altLang="zh-CN" sz="2400">
                <a:solidFill>
                  <a:schemeClr val="tx1"/>
                </a:solidFill>
              </a:rPr>
              <a:t>(2) </a:t>
            </a:r>
            <a:r>
              <a:rPr lang="zh-CN" altLang="en-US" sz="2400">
                <a:solidFill>
                  <a:schemeClr val="tx1"/>
                </a:solidFill>
              </a:rPr>
              <a:t>证明在容量是整数前提限制下，</a:t>
            </a:r>
            <a:r>
              <a:rPr lang="en-US" altLang="zh-CN" sz="2400">
                <a:solidFill>
                  <a:schemeClr val="tx1"/>
                </a:solidFill>
              </a:rPr>
              <a:t>Ford-Fulkerson</a:t>
            </a:r>
            <a:r>
              <a:rPr lang="zh-CN" altLang="en-US" sz="2400">
                <a:solidFill>
                  <a:schemeClr val="tx1"/>
                </a:solidFill>
              </a:rPr>
              <a:t>方法产生的流是整值流，从而保证算法计算的流可以还原到原图的匹配。</a:t>
            </a:r>
          </a:p>
          <a:p>
            <a:pPr>
              <a:lnSpc>
                <a:spcPct val="150000"/>
              </a:lnSpc>
              <a:spcBef>
                <a:spcPts val="2400"/>
              </a:spcBef>
              <a:buClrTx/>
              <a:buSzTx/>
              <a:buFont typeface="Arial" panose="020B0604020202020204" pitchFamily="34" charset="0"/>
              <a:buNone/>
            </a:pPr>
            <a:r>
              <a:rPr lang="en-US" altLang="zh-CN" sz="2400">
                <a:solidFill>
                  <a:schemeClr val="tx1"/>
                </a:solidFill>
              </a:rPr>
              <a:t>(3) </a:t>
            </a:r>
            <a:r>
              <a:rPr lang="zh-CN" altLang="en-US" sz="2400">
                <a:solidFill>
                  <a:schemeClr val="tx1"/>
                </a:solidFill>
              </a:rPr>
              <a:t>证明最大流的流值等于最大匹配的基数。</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文本框 1">
            <a:extLst>
              <a:ext uri="{FF2B5EF4-FFF2-40B4-BE49-F238E27FC236}">
                <a16:creationId xmlns:a16="http://schemas.microsoft.com/office/drawing/2014/main" id="{2728128D-07D6-4BC4-A2EA-331C6E463D61}"/>
              </a:ext>
            </a:extLst>
          </p:cNvPr>
          <p:cNvSpPr txBox="1">
            <a:spLocks noChangeArrowheads="1"/>
          </p:cNvSpPr>
          <p:nvPr/>
        </p:nvSpPr>
        <p:spPr bwMode="auto">
          <a:xfrm>
            <a:off x="179388" y="185738"/>
            <a:ext cx="8856662" cy="65786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2"/>
                </a:solidFill>
                <a:latin typeface="微软雅黑" panose="020B0503020204020204" pitchFamily="34" charset="-122"/>
                <a:ea typeface="微软雅黑" panose="020B0503020204020204" pitchFamily="34" charset="-122"/>
              </a:defRPr>
            </a:lvl1pPr>
            <a:lvl2pPr marL="630238">
              <a:spcBef>
                <a:spcPct val="20000"/>
              </a:spcBef>
              <a:buClr>
                <a:schemeClr val="folHlink"/>
              </a:buClr>
              <a:buSzPct val="60000"/>
              <a:buFont typeface="Wingdings" panose="05000000000000000000" pitchFamily="2" charset="2"/>
              <a:buChar char="n"/>
              <a:defRPr sz="2800">
                <a:solidFill>
                  <a:schemeClr val="tx2"/>
                </a:solidFill>
                <a:latin typeface="微软雅黑" panose="020B0503020204020204" pitchFamily="34" charset="-122"/>
                <a:ea typeface="微软雅黑" panose="020B0503020204020204" pitchFamily="34"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tx2"/>
                </a:solidFill>
                <a:latin typeface="微软雅黑" panose="020B0503020204020204" pitchFamily="34" charset="-122"/>
                <a:ea typeface="微软雅黑" panose="020B0503020204020204" pitchFamily="34" charset="-122"/>
              </a:defRPr>
            </a:lvl3pPr>
            <a:lvl4pPr marL="16002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4pPr>
            <a:lvl5pPr marL="20574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9pPr>
          </a:lstStyle>
          <a:p>
            <a:pPr>
              <a:lnSpc>
                <a:spcPct val="150000"/>
              </a:lnSpc>
              <a:spcBef>
                <a:spcPct val="0"/>
              </a:spcBef>
              <a:buClrTx/>
              <a:buSzTx/>
              <a:buFont typeface="Arial" panose="020B0604020202020204" pitchFamily="34" charset="0"/>
              <a:buNone/>
            </a:pPr>
            <a:r>
              <a:rPr lang="en-US" altLang="zh-CN" sz="2400" b="1">
                <a:solidFill>
                  <a:srgbClr val="0000FF"/>
                </a:solidFill>
                <a:sym typeface="黑体" panose="02010609060101010101" pitchFamily="49" charset="-122"/>
              </a:rPr>
              <a:t>     (1) </a:t>
            </a:r>
            <a:r>
              <a:rPr lang="zh-CN" altLang="en-US" sz="2400" b="1">
                <a:solidFill>
                  <a:srgbClr val="0000FF"/>
                </a:solidFill>
                <a:sym typeface="黑体" panose="02010609060101010101" pitchFamily="49" charset="-122"/>
              </a:rPr>
              <a:t>证明原图和转化后的流网络中，匹配和流一一对应，并且匹配的边数对应于流值</a:t>
            </a:r>
          </a:p>
          <a:p>
            <a:pPr>
              <a:lnSpc>
                <a:spcPct val="150000"/>
              </a:lnSpc>
              <a:spcBef>
                <a:spcPct val="0"/>
              </a:spcBef>
              <a:buClrTx/>
              <a:buSzTx/>
              <a:buFont typeface="Arial" panose="020B0604020202020204" pitchFamily="34" charset="0"/>
              <a:buNone/>
            </a:pPr>
            <a:r>
              <a:rPr lang="zh-CN" altLang="en-US" sz="2400">
                <a:solidFill>
                  <a:schemeClr val="tx1"/>
                </a:solidFill>
                <a:sym typeface="黑体" panose="02010609060101010101" pitchFamily="49" charset="-122"/>
              </a:rPr>
              <a:t>引理</a:t>
            </a:r>
            <a:r>
              <a:rPr lang="en-US" altLang="zh-CN" sz="2400">
                <a:solidFill>
                  <a:schemeClr val="tx1"/>
                </a:solidFill>
                <a:sym typeface="黑体" panose="02010609060101010101" pitchFamily="49" charset="-122"/>
              </a:rPr>
              <a:t>26.9</a:t>
            </a:r>
            <a:r>
              <a:rPr lang="zh-CN" altLang="en-US" sz="2400">
                <a:solidFill>
                  <a:schemeClr val="tx1"/>
                </a:solidFill>
                <a:sym typeface="黑体" panose="02010609060101010101" pitchFamily="49" charset="-122"/>
              </a:rPr>
              <a:t>：如果</a:t>
            </a:r>
            <a:r>
              <a:rPr lang="en-US" altLang="zh-CN" sz="2400">
                <a:solidFill>
                  <a:schemeClr val="tx1"/>
                </a:solidFill>
                <a:sym typeface="黑体" panose="02010609060101010101" pitchFamily="49" charset="-122"/>
              </a:rPr>
              <a:t>M</a:t>
            </a:r>
            <a:r>
              <a:rPr lang="zh-CN" altLang="en-US" sz="2400">
                <a:solidFill>
                  <a:schemeClr val="tx1"/>
                </a:solidFill>
                <a:sym typeface="黑体" panose="02010609060101010101" pitchFamily="49" charset="-122"/>
              </a:rPr>
              <a:t>是</a:t>
            </a:r>
            <a:r>
              <a:rPr lang="en-US" altLang="zh-CN" sz="2400">
                <a:solidFill>
                  <a:schemeClr val="tx1"/>
                </a:solidFill>
                <a:sym typeface="黑体" panose="02010609060101010101" pitchFamily="49" charset="-122"/>
              </a:rPr>
              <a:t>G</a:t>
            </a:r>
            <a:r>
              <a:rPr lang="zh-CN" altLang="en-US" sz="2400">
                <a:solidFill>
                  <a:schemeClr val="tx1"/>
                </a:solidFill>
                <a:sym typeface="黑体" panose="02010609060101010101" pitchFamily="49" charset="-122"/>
              </a:rPr>
              <a:t>中的一个匹配，则流网络</a:t>
            </a:r>
            <a:r>
              <a:rPr lang="en-US" altLang="zh-CN" sz="2400">
                <a:solidFill>
                  <a:schemeClr val="tx1"/>
                </a:solidFill>
                <a:sym typeface="黑体" panose="02010609060101010101" pitchFamily="49" charset="-122"/>
              </a:rPr>
              <a:t>G'</a:t>
            </a:r>
            <a:r>
              <a:rPr lang="zh-CN" altLang="en-US" sz="2400">
                <a:solidFill>
                  <a:schemeClr val="tx1"/>
                </a:solidFill>
                <a:sym typeface="黑体" panose="02010609060101010101" pitchFamily="49" charset="-122"/>
              </a:rPr>
              <a:t> 中存在一个整数值的流</a:t>
            </a:r>
            <a:r>
              <a:rPr lang="en-US" altLang="zh-CN" sz="2400" i="1">
                <a:solidFill>
                  <a:schemeClr val="tx1"/>
                </a:solidFill>
                <a:sym typeface="黑体" panose="02010609060101010101" pitchFamily="49" charset="-122"/>
              </a:rPr>
              <a:t>f </a:t>
            </a:r>
            <a:r>
              <a:rPr lang="zh-CN" altLang="en-US" sz="2400">
                <a:solidFill>
                  <a:schemeClr val="tx1"/>
                </a:solidFill>
                <a:sym typeface="黑体" panose="02010609060101010101" pitchFamily="49" charset="-122"/>
              </a:rPr>
              <a:t>，使得</a:t>
            </a:r>
            <a:r>
              <a:rPr lang="en-US" altLang="zh-CN" sz="2400">
                <a:solidFill>
                  <a:schemeClr val="tx1"/>
                </a:solidFill>
                <a:sym typeface="黑体" panose="02010609060101010101" pitchFamily="49" charset="-122"/>
              </a:rPr>
              <a:t>|</a:t>
            </a:r>
            <a:r>
              <a:rPr lang="en-US" altLang="zh-CN" sz="2400" i="1">
                <a:solidFill>
                  <a:schemeClr val="tx1"/>
                </a:solidFill>
                <a:sym typeface="黑体" panose="02010609060101010101" pitchFamily="49" charset="-122"/>
              </a:rPr>
              <a:t>f </a:t>
            </a:r>
            <a:r>
              <a:rPr lang="en-US" altLang="zh-CN" sz="2400">
                <a:solidFill>
                  <a:schemeClr val="tx1"/>
                </a:solidFill>
                <a:sym typeface="黑体" panose="02010609060101010101" pitchFamily="49" charset="-122"/>
              </a:rPr>
              <a:t>|=|</a:t>
            </a:r>
            <a:r>
              <a:rPr lang="en-US" altLang="zh-CN" sz="2400" i="1">
                <a:solidFill>
                  <a:schemeClr val="tx1"/>
                </a:solidFill>
                <a:sym typeface="黑体" panose="02010609060101010101" pitchFamily="49" charset="-122"/>
              </a:rPr>
              <a:t>M </a:t>
            </a:r>
            <a:r>
              <a:rPr lang="en-US" altLang="zh-CN" sz="2400">
                <a:solidFill>
                  <a:schemeClr val="tx1"/>
                </a:solidFill>
                <a:sym typeface="黑体" panose="02010609060101010101" pitchFamily="49" charset="-122"/>
              </a:rPr>
              <a:t>|</a:t>
            </a:r>
            <a:r>
              <a:rPr lang="zh-CN" altLang="en-US" sz="2400">
                <a:solidFill>
                  <a:schemeClr val="tx1"/>
                </a:solidFill>
                <a:sym typeface="黑体" panose="02010609060101010101" pitchFamily="49" charset="-122"/>
              </a:rPr>
              <a:t>。反之，如果</a:t>
            </a:r>
            <a:r>
              <a:rPr lang="en-US" altLang="zh-CN" sz="2400" i="1">
                <a:solidFill>
                  <a:schemeClr val="tx1"/>
                </a:solidFill>
                <a:sym typeface="黑体" panose="02010609060101010101" pitchFamily="49" charset="-122"/>
              </a:rPr>
              <a:t>f </a:t>
            </a:r>
            <a:r>
              <a:rPr lang="zh-CN" altLang="en-US" sz="2400">
                <a:solidFill>
                  <a:schemeClr val="tx1"/>
                </a:solidFill>
                <a:sym typeface="黑体" panose="02010609060101010101" pitchFamily="49" charset="-122"/>
              </a:rPr>
              <a:t>是</a:t>
            </a:r>
            <a:r>
              <a:rPr lang="en-US" altLang="zh-CN" sz="2400">
                <a:solidFill>
                  <a:schemeClr val="tx1"/>
                </a:solidFill>
                <a:sym typeface="黑体" panose="02010609060101010101" pitchFamily="49" charset="-122"/>
              </a:rPr>
              <a:t>G'</a:t>
            </a:r>
            <a:r>
              <a:rPr lang="zh-CN" altLang="en-US" sz="2400">
                <a:solidFill>
                  <a:schemeClr val="tx1"/>
                </a:solidFill>
                <a:sym typeface="黑体" panose="02010609060101010101" pitchFamily="49" charset="-122"/>
              </a:rPr>
              <a:t> 中的一个整数流，则</a:t>
            </a:r>
            <a:r>
              <a:rPr lang="en-US" altLang="zh-CN" sz="2400">
                <a:solidFill>
                  <a:schemeClr val="tx1"/>
                </a:solidFill>
                <a:sym typeface="黑体" panose="02010609060101010101" pitchFamily="49" charset="-122"/>
              </a:rPr>
              <a:t>G</a:t>
            </a:r>
            <a:r>
              <a:rPr lang="zh-CN" altLang="en-US" sz="2400">
                <a:solidFill>
                  <a:schemeClr val="tx1"/>
                </a:solidFill>
                <a:sym typeface="黑体" panose="02010609060101010101" pitchFamily="49" charset="-122"/>
              </a:rPr>
              <a:t>中存在一个匹配</a:t>
            </a:r>
            <a:r>
              <a:rPr lang="en-US" altLang="zh-CN" sz="2400">
                <a:solidFill>
                  <a:schemeClr val="tx1"/>
                </a:solidFill>
                <a:sym typeface="黑体" panose="02010609060101010101" pitchFamily="49" charset="-122"/>
              </a:rPr>
              <a:t>M</a:t>
            </a:r>
            <a:r>
              <a:rPr lang="zh-CN" altLang="en-US" sz="2400">
                <a:solidFill>
                  <a:schemeClr val="tx1"/>
                </a:solidFill>
                <a:sym typeface="黑体" panose="02010609060101010101" pitchFamily="49" charset="-122"/>
              </a:rPr>
              <a:t>，使得</a:t>
            </a:r>
            <a:r>
              <a:rPr lang="en-US" altLang="zh-CN" sz="2400">
                <a:solidFill>
                  <a:schemeClr val="tx1"/>
                </a:solidFill>
                <a:sym typeface="黑体" panose="02010609060101010101" pitchFamily="49" charset="-122"/>
              </a:rPr>
              <a:t>|</a:t>
            </a:r>
            <a:r>
              <a:rPr lang="en-US" altLang="zh-CN" sz="2400" i="1">
                <a:solidFill>
                  <a:schemeClr val="tx1"/>
                </a:solidFill>
                <a:sym typeface="黑体" panose="02010609060101010101" pitchFamily="49" charset="-122"/>
              </a:rPr>
              <a:t>M </a:t>
            </a:r>
            <a:r>
              <a:rPr lang="en-US" altLang="zh-CN" sz="2400">
                <a:solidFill>
                  <a:schemeClr val="tx1"/>
                </a:solidFill>
                <a:sym typeface="黑体" panose="02010609060101010101" pitchFamily="49" charset="-122"/>
              </a:rPr>
              <a:t>|=|</a:t>
            </a:r>
            <a:r>
              <a:rPr lang="en-US" altLang="zh-CN" sz="2400" i="1">
                <a:solidFill>
                  <a:schemeClr val="tx1"/>
                </a:solidFill>
                <a:sym typeface="黑体" panose="02010609060101010101" pitchFamily="49" charset="-122"/>
              </a:rPr>
              <a:t>f </a:t>
            </a:r>
            <a:r>
              <a:rPr lang="en-US" altLang="zh-CN" sz="2400">
                <a:solidFill>
                  <a:schemeClr val="tx1"/>
                </a:solidFill>
                <a:sym typeface="黑体" panose="02010609060101010101" pitchFamily="49" charset="-122"/>
              </a:rPr>
              <a:t>|</a:t>
            </a:r>
            <a:r>
              <a:rPr lang="zh-CN" altLang="en-US" sz="2400">
                <a:solidFill>
                  <a:schemeClr val="tx1"/>
                </a:solidFill>
                <a:sym typeface="黑体" panose="02010609060101010101" pitchFamily="49" charset="-122"/>
              </a:rPr>
              <a:t>。</a:t>
            </a:r>
          </a:p>
          <a:p>
            <a:pPr>
              <a:lnSpc>
                <a:spcPct val="150000"/>
              </a:lnSpc>
              <a:spcBef>
                <a:spcPts val="1200"/>
              </a:spcBef>
              <a:buClrTx/>
              <a:buSzTx/>
              <a:buFont typeface="Arial" panose="020B0604020202020204" pitchFamily="34" charset="0"/>
              <a:buNone/>
            </a:pPr>
            <a:r>
              <a:rPr lang="zh-CN" altLang="en-US" sz="2400">
                <a:solidFill>
                  <a:schemeClr val="tx1"/>
                </a:solidFill>
                <a:sym typeface="黑体" panose="02010609060101010101" pitchFamily="49" charset="-122"/>
              </a:rPr>
              <a:t>证明：假定</a:t>
            </a:r>
            <a:r>
              <a:rPr lang="en-US" altLang="zh-CN" sz="2400">
                <a:solidFill>
                  <a:schemeClr val="tx1"/>
                </a:solidFill>
                <a:sym typeface="黑体" panose="02010609060101010101" pitchFamily="49" charset="-122"/>
              </a:rPr>
              <a:t>M</a:t>
            </a:r>
            <a:r>
              <a:rPr lang="zh-CN" altLang="en-US" sz="2400">
                <a:solidFill>
                  <a:schemeClr val="tx1"/>
                </a:solidFill>
                <a:sym typeface="黑体" panose="02010609060101010101" pitchFamily="49" charset="-122"/>
              </a:rPr>
              <a:t>是</a:t>
            </a:r>
            <a:r>
              <a:rPr lang="en-US" altLang="zh-CN" sz="2400">
                <a:solidFill>
                  <a:schemeClr val="tx1"/>
                </a:solidFill>
                <a:sym typeface="黑体" panose="02010609060101010101" pitchFamily="49" charset="-122"/>
              </a:rPr>
              <a:t>G</a:t>
            </a:r>
            <a:r>
              <a:rPr lang="zh-CN" altLang="en-US" sz="2400">
                <a:solidFill>
                  <a:schemeClr val="tx1"/>
                </a:solidFill>
                <a:sym typeface="黑体" panose="02010609060101010101" pitchFamily="49" charset="-122"/>
              </a:rPr>
              <a:t>中匹配，定义</a:t>
            </a:r>
            <a:r>
              <a:rPr lang="en-US" altLang="zh-CN" sz="2400">
                <a:solidFill>
                  <a:schemeClr val="tx1"/>
                </a:solidFill>
                <a:sym typeface="黑体" panose="02010609060101010101" pitchFamily="49" charset="-122"/>
              </a:rPr>
              <a:t>G'</a:t>
            </a:r>
            <a:r>
              <a:rPr lang="zh-CN" altLang="en-US" sz="2400">
                <a:solidFill>
                  <a:schemeClr val="tx1"/>
                </a:solidFill>
                <a:sym typeface="黑体" panose="02010609060101010101" pitchFamily="49" charset="-122"/>
              </a:rPr>
              <a:t> 中对应的流</a:t>
            </a:r>
            <a:r>
              <a:rPr lang="en-US" altLang="zh-CN" sz="2400" i="1">
                <a:solidFill>
                  <a:schemeClr val="tx1"/>
                </a:solidFill>
                <a:sym typeface="黑体" panose="02010609060101010101" pitchFamily="49" charset="-122"/>
              </a:rPr>
              <a:t>f </a:t>
            </a:r>
            <a:r>
              <a:rPr lang="zh-CN" altLang="en-US" sz="2400">
                <a:solidFill>
                  <a:schemeClr val="tx1"/>
                </a:solidFill>
                <a:sym typeface="黑体" panose="02010609060101010101" pitchFamily="49" charset="-122"/>
              </a:rPr>
              <a:t>：</a:t>
            </a:r>
          </a:p>
          <a:p>
            <a:pPr>
              <a:lnSpc>
                <a:spcPct val="150000"/>
              </a:lnSpc>
              <a:spcBef>
                <a:spcPct val="0"/>
              </a:spcBef>
              <a:buClrTx/>
              <a:buSzTx/>
              <a:buFont typeface="Arial" panose="020B0604020202020204" pitchFamily="34" charset="0"/>
              <a:buNone/>
            </a:pPr>
            <a:endParaRPr lang="en-US" altLang="zh-CN" sz="100">
              <a:solidFill>
                <a:schemeClr val="tx1"/>
              </a:solidFill>
              <a:sym typeface="黑体" panose="02010609060101010101" pitchFamily="49" charset="-122"/>
            </a:endParaRPr>
          </a:p>
          <a:p>
            <a:pPr>
              <a:lnSpc>
                <a:spcPct val="150000"/>
              </a:lnSpc>
              <a:spcBef>
                <a:spcPct val="0"/>
              </a:spcBef>
              <a:buClrTx/>
              <a:buSzTx/>
              <a:buFont typeface="Arial" panose="020B0604020202020204" pitchFamily="34" charset="0"/>
              <a:buNone/>
            </a:pPr>
            <a:endParaRPr lang="en-US" altLang="zh-CN" sz="2400">
              <a:solidFill>
                <a:schemeClr val="tx1"/>
              </a:solidFill>
              <a:sym typeface="黑体" panose="02010609060101010101" pitchFamily="49" charset="-122"/>
            </a:endParaRPr>
          </a:p>
          <a:p>
            <a:pPr>
              <a:lnSpc>
                <a:spcPct val="150000"/>
              </a:lnSpc>
              <a:spcBef>
                <a:spcPct val="0"/>
              </a:spcBef>
              <a:buClrTx/>
              <a:buSzTx/>
              <a:buFont typeface="Arial" panose="020B0604020202020204" pitchFamily="34" charset="0"/>
              <a:buNone/>
            </a:pPr>
            <a:r>
              <a:rPr lang="en-US" altLang="zh-CN" sz="2400">
                <a:solidFill>
                  <a:schemeClr val="tx1"/>
                </a:solidFill>
                <a:sym typeface="黑体" panose="02010609060101010101" pitchFamily="49" charset="-122"/>
              </a:rPr>
              <a:t>                 </a:t>
            </a:r>
            <a:r>
              <a:rPr lang="zh-CN" altLang="en-US" sz="2400">
                <a:solidFill>
                  <a:schemeClr val="tx1"/>
                </a:solidFill>
                <a:latin typeface="宋体" panose="02010600030101010101" pitchFamily="2" charset="-122"/>
                <a:ea typeface="宋体" panose="02010600030101010101" pitchFamily="2" charset="-122"/>
                <a:sym typeface="黑体" panose="02010609060101010101" pitchFamily="49" charset="-122"/>
              </a:rPr>
              <a:t>所有其它属于</a:t>
            </a:r>
            <a:r>
              <a:rPr lang="en-US" altLang="zh-CN" sz="2400">
                <a:solidFill>
                  <a:schemeClr val="tx1"/>
                </a:solidFill>
                <a:latin typeface="宋体" panose="02010600030101010101" pitchFamily="2" charset="-122"/>
                <a:ea typeface="宋体" panose="02010600030101010101" pitchFamily="2" charset="-122"/>
                <a:sym typeface="黑体" panose="02010609060101010101" pitchFamily="49" charset="-122"/>
              </a:rPr>
              <a:t>E' </a:t>
            </a:r>
            <a:r>
              <a:rPr lang="zh-CN" altLang="en-US" sz="2400">
                <a:solidFill>
                  <a:schemeClr val="tx1"/>
                </a:solidFill>
                <a:latin typeface="宋体" panose="02010600030101010101" pitchFamily="2" charset="-122"/>
                <a:ea typeface="宋体" panose="02010600030101010101" pitchFamily="2" charset="-122"/>
                <a:sym typeface="黑体" panose="02010609060101010101" pitchFamily="49" charset="-122"/>
              </a:rPr>
              <a:t>的边</a:t>
            </a:r>
            <a:r>
              <a:rPr lang="en-US" altLang="zh-CN" sz="2400" i="1">
                <a:solidFill>
                  <a:schemeClr val="tx1"/>
                </a:solidFill>
                <a:latin typeface="宋体" panose="02010600030101010101" pitchFamily="2" charset="-122"/>
                <a:ea typeface="宋体" panose="02010600030101010101" pitchFamily="2" charset="-122"/>
                <a:sym typeface="黑体" panose="02010609060101010101" pitchFamily="49" charset="-122"/>
              </a:rPr>
              <a:t>(u,v)</a:t>
            </a:r>
            <a:r>
              <a:rPr lang="zh-CN" altLang="en-US" sz="2400">
                <a:solidFill>
                  <a:schemeClr val="tx1"/>
                </a:solidFill>
                <a:latin typeface="宋体" panose="02010600030101010101" pitchFamily="2" charset="-122"/>
                <a:ea typeface="宋体" panose="02010600030101010101" pitchFamily="2" charset="-122"/>
                <a:sym typeface="黑体" panose="02010609060101010101" pitchFamily="49" charset="-122"/>
              </a:rPr>
              <a:t>，</a:t>
            </a:r>
            <a:r>
              <a:rPr lang="en-US" altLang="zh-CN" sz="2400" i="1">
                <a:solidFill>
                  <a:schemeClr val="tx1"/>
                </a:solidFill>
                <a:latin typeface="宋体" panose="02010600030101010101" pitchFamily="2" charset="-122"/>
                <a:ea typeface="宋体" panose="02010600030101010101" pitchFamily="2" charset="-122"/>
                <a:sym typeface="黑体" panose="02010609060101010101" pitchFamily="49" charset="-122"/>
              </a:rPr>
              <a:t>f(u,v)=0 </a:t>
            </a:r>
            <a:r>
              <a:rPr lang="zh-CN" altLang="en-US" sz="2400">
                <a:solidFill>
                  <a:schemeClr val="tx1"/>
                </a:solidFill>
                <a:latin typeface="宋体" panose="02010600030101010101" pitchFamily="2" charset="-122"/>
                <a:ea typeface="宋体" panose="02010600030101010101" pitchFamily="2" charset="-122"/>
                <a:sym typeface="黑体" panose="02010609060101010101" pitchFamily="49" charset="-122"/>
              </a:rPr>
              <a:t>。</a:t>
            </a:r>
            <a:endParaRPr lang="en-US" altLang="zh-CN" sz="2400">
              <a:solidFill>
                <a:schemeClr val="tx1"/>
              </a:solidFill>
              <a:latin typeface="宋体" panose="02010600030101010101" pitchFamily="2" charset="-122"/>
              <a:ea typeface="宋体" panose="02010600030101010101" pitchFamily="2" charset="-122"/>
              <a:sym typeface="黑体" panose="02010609060101010101" pitchFamily="49" charset="-122"/>
            </a:endParaRPr>
          </a:p>
          <a:p>
            <a:pPr lvl="1">
              <a:lnSpc>
                <a:spcPct val="150000"/>
              </a:lnSpc>
              <a:spcBef>
                <a:spcPts val="1200"/>
              </a:spcBef>
              <a:buClrTx/>
              <a:buSzTx/>
              <a:buFont typeface="Wingdings" panose="05000000000000000000" pitchFamily="2" charset="2"/>
              <a:buNone/>
            </a:pPr>
            <a:r>
              <a:rPr lang="zh-CN" altLang="en-US" sz="2400">
                <a:solidFill>
                  <a:schemeClr val="tx1"/>
                </a:solidFill>
                <a:sym typeface="黑体" panose="02010609060101010101" pitchFamily="49" charset="-122"/>
              </a:rPr>
              <a:t>（</a:t>
            </a:r>
            <a:r>
              <a:rPr lang="en-US" altLang="zh-CN" sz="2400">
                <a:solidFill>
                  <a:schemeClr val="tx1"/>
                </a:solidFill>
                <a:sym typeface="黑体" panose="02010609060101010101" pitchFamily="49" charset="-122"/>
              </a:rPr>
              <a:t>1</a:t>
            </a:r>
            <a:r>
              <a:rPr lang="zh-CN" altLang="en-US" sz="2400">
                <a:solidFill>
                  <a:schemeClr val="tx1"/>
                </a:solidFill>
                <a:sym typeface="黑体" panose="02010609060101010101" pitchFamily="49" charset="-122"/>
              </a:rPr>
              <a:t>）可以验证</a:t>
            </a:r>
            <a:r>
              <a:rPr lang="en-US" altLang="zh-CN" sz="2400" i="1">
                <a:solidFill>
                  <a:schemeClr val="tx1"/>
                </a:solidFill>
                <a:sym typeface="黑体" panose="02010609060101010101" pitchFamily="49" charset="-122"/>
              </a:rPr>
              <a:t>f </a:t>
            </a:r>
            <a:r>
              <a:rPr lang="zh-CN" altLang="en-US" sz="2400">
                <a:solidFill>
                  <a:schemeClr val="tx1"/>
                </a:solidFill>
                <a:sym typeface="黑体" panose="02010609060101010101" pitchFamily="49" charset="-122"/>
              </a:rPr>
              <a:t>满足容量限制和流量守恒性质 </a:t>
            </a:r>
            <a:r>
              <a:rPr lang="en-US" altLang="zh-CN" sz="2400">
                <a:solidFill>
                  <a:schemeClr val="tx1"/>
                </a:solidFill>
                <a:sym typeface="黑体" panose="02010609060101010101" pitchFamily="49" charset="-122"/>
              </a:rPr>
              <a:t>(</a:t>
            </a:r>
            <a:r>
              <a:rPr lang="zh-CN" altLang="en-US" sz="2400">
                <a:solidFill>
                  <a:schemeClr val="tx1"/>
                </a:solidFill>
                <a:sym typeface="黑体" panose="02010609060101010101" pitchFamily="49" charset="-122"/>
              </a:rPr>
              <a:t>自行验证</a:t>
            </a:r>
            <a:r>
              <a:rPr lang="en-US" altLang="zh-CN" sz="2400">
                <a:solidFill>
                  <a:schemeClr val="tx1"/>
                </a:solidFill>
                <a:sym typeface="黑体" panose="02010609060101010101" pitchFamily="49" charset="-122"/>
              </a:rPr>
              <a:t>)</a:t>
            </a:r>
            <a:r>
              <a:rPr lang="zh-CN" altLang="en-US" sz="2400">
                <a:solidFill>
                  <a:schemeClr val="tx1"/>
                </a:solidFill>
                <a:sym typeface="黑体" panose="02010609060101010101" pitchFamily="49" charset="-122"/>
              </a:rPr>
              <a:t>。</a:t>
            </a:r>
            <a:endParaRPr lang="en-US" altLang="zh-CN" sz="2400">
              <a:solidFill>
                <a:schemeClr val="tx1"/>
              </a:solidFill>
              <a:sym typeface="黑体" panose="02010609060101010101" pitchFamily="49" charset="-122"/>
            </a:endParaRPr>
          </a:p>
          <a:p>
            <a:pPr lvl="1">
              <a:lnSpc>
                <a:spcPct val="150000"/>
              </a:lnSpc>
              <a:spcBef>
                <a:spcPts val="1200"/>
              </a:spcBef>
              <a:buClrTx/>
              <a:buSzTx/>
              <a:buFont typeface="Wingdings" panose="05000000000000000000" pitchFamily="2" charset="2"/>
              <a:buNone/>
            </a:pPr>
            <a:r>
              <a:rPr lang="zh-CN" altLang="en-US" sz="2400">
                <a:solidFill>
                  <a:schemeClr val="tx1"/>
                </a:solidFill>
                <a:sym typeface="黑体" panose="02010609060101010101" pitchFamily="49" charset="-122"/>
              </a:rPr>
              <a:t>（</a:t>
            </a:r>
            <a:r>
              <a:rPr lang="en-US" altLang="zh-CN" sz="2400">
                <a:solidFill>
                  <a:schemeClr val="tx1"/>
                </a:solidFill>
                <a:sym typeface="黑体" panose="02010609060101010101" pitchFamily="49" charset="-122"/>
              </a:rPr>
              <a:t>2</a:t>
            </a:r>
            <a:r>
              <a:rPr lang="zh-CN" altLang="en-US" sz="2400">
                <a:solidFill>
                  <a:schemeClr val="tx1"/>
                </a:solidFill>
                <a:sym typeface="黑体" panose="02010609060101010101" pitchFamily="49" charset="-122"/>
              </a:rPr>
              <a:t>）能否说明</a:t>
            </a:r>
            <a:r>
              <a:rPr lang="en-US" altLang="zh-CN" sz="2400">
                <a:solidFill>
                  <a:schemeClr val="tx1"/>
                </a:solidFill>
                <a:sym typeface="黑体" panose="02010609060101010101" pitchFamily="49" charset="-122"/>
              </a:rPr>
              <a:t>|</a:t>
            </a:r>
            <a:r>
              <a:rPr lang="en-US" altLang="zh-CN" sz="2400" i="1">
                <a:solidFill>
                  <a:schemeClr val="tx1"/>
                </a:solidFill>
                <a:sym typeface="黑体" panose="02010609060101010101" pitchFamily="49" charset="-122"/>
              </a:rPr>
              <a:t>M </a:t>
            </a:r>
            <a:r>
              <a:rPr lang="en-US" altLang="zh-CN" sz="2400">
                <a:solidFill>
                  <a:schemeClr val="tx1"/>
                </a:solidFill>
                <a:sym typeface="黑体" panose="02010609060101010101" pitchFamily="49" charset="-122"/>
              </a:rPr>
              <a:t>|=|</a:t>
            </a:r>
            <a:r>
              <a:rPr lang="en-US" altLang="zh-CN" sz="2400" i="1">
                <a:solidFill>
                  <a:schemeClr val="tx1"/>
                </a:solidFill>
                <a:sym typeface="黑体" panose="02010609060101010101" pitchFamily="49" charset="-122"/>
              </a:rPr>
              <a:t>f </a:t>
            </a:r>
            <a:r>
              <a:rPr lang="en-US" altLang="zh-CN" sz="2400">
                <a:solidFill>
                  <a:schemeClr val="tx1"/>
                </a:solidFill>
                <a:sym typeface="黑体" panose="02010609060101010101" pitchFamily="49" charset="-122"/>
              </a:rPr>
              <a:t>|</a:t>
            </a:r>
            <a:r>
              <a:rPr lang="zh-CN" altLang="en-US" sz="2400">
                <a:solidFill>
                  <a:schemeClr val="tx1"/>
                </a:solidFill>
                <a:sym typeface="黑体" panose="02010609060101010101" pitchFamily="49" charset="-122"/>
              </a:rPr>
              <a:t>？</a:t>
            </a:r>
          </a:p>
          <a:p>
            <a:pPr lvl="1">
              <a:lnSpc>
                <a:spcPct val="150000"/>
              </a:lnSpc>
              <a:spcBef>
                <a:spcPct val="0"/>
              </a:spcBef>
              <a:buClrTx/>
              <a:buSzTx/>
              <a:buFont typeface="Wingdings" panose="05000000000000000000" pitchFamily="2" charset="2"/>
              <a:buNone/>
            </a:pPr>
            <a:endParaRPr lang="zh-CN" altLang="en-US" sz="2000">
              <a:solidFill>
                <a:schemeClr val="tx1"/>
              </a:solidFill>
              <a:sym typeface="黑体" panose="02010609060101010101" pitchFamily="49" charset="-122"/>
            </a:endParaRPr>
          </a:p>
        </p:txBody>
      </p:sp>
      <p:pic>
        <p:nvPicPr>
          <p:cNvPr id="103427" name="图片 1">
            <a:extLst>
              <a:ext uri="{FF2B5EF4-FFF2-40B4-BE49-F238E27FC236}">
                <a16:creationId xmlns:a16="http://schemas.microsoft.com/office/drawing/2014/main" id="{C2105546-6550-400C-AD3B-3A203F92541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835150" y="3860800"/>
            <a:ext cx="5761038"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8DA2FA28-6911-40B9-AE51-E4DA5444B982}"/>
              </a:ext>
            </a:extLst>
          </p:cNvPr>
          <p:cNvSpPr/>
          <p:nvPr/>
        </p:nvSpPr>
        <p:spPr>
          <a:xfrm>
            <a:off x="250825" y="1452563"/>
            <a:ext cx="8601075" cy="3416300"/>
          </a:xfrm>
          <a:prstGeom prst="rect">
            <a:avLst/>
          </a:prstGeom>
          <a:solidFill>
            <a:schemeClr val="accent1">
              <a:lumMod val="20000"/>
              <a:lumOff val="80000"/>
            </a:schemeClr>
          </a:solidFill>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2"/>
                </a:solidFill>
                <a:latin typeface="微软雅黑" panose="020B0503020204020204" pitchFamily="34" charset="-122"/>
                <a:ea typeface="微软雅黑" panose="020B0503020204020204" pitchFamily="34" charset="-122"/>
              </a:defRPr>
            </a:lvl1pPr>
            <a:lvl2pPr marL="742950" indent="-285750">
              <a:spcBef>
                <a:spcPct val="20000"/>
              </a:spcBef>
              <a:buClr>
                <a:schemeClr val="folHlink"/>
              </a:buClr>
              <a:buSzPct val="60000"/>
              <a:buFont typeface="Wingdings" panose="05000000000000000000" pitchFamily="2" charset="2"/>
              <a:buChar char="n"/>
              <a:defRPr sz="2800">
                <a:solidFill>
                  <a:schemeClr val="tx2"/>
                </a:solidFill>
                <a:latin typeface="微软雅黑" panose="020B0503020204020204" pitchFamily="34" charset="-122"/>
                <a:ea typeface="微软雅黑" panose="020B0503020204020204" pitchFamily="34"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tx2"/>
                </a:solidFill>
                <a:latin typeface="微软雅黑" panose="020B0503020204020204" pitchFamily="34" charset="-122"/>
                <a:ea typeface="微软雅黑" panose="020B0503020204020204" pitchFamily="34" charset="-122"/>
              </a:defRPr>
            </a:lvl3pPr>
            <a:lvl4pPr marL="16002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4pPr>
            <a:lvl5pPr marL="20574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9pPr>
          </a:lstStyle>
          <a:p>
            <a:pPr algn="just">
              <a:lnSpc>
                <a:spcPct val="150000"/>
              </a:lnSpc>
              <a:spcBef>
                <a:spcPct val="0"/>
              </a:spcBef>
              <a:buClrTx/>
              <a:buSzTx/>
              <a:buFontTx/>
              <a:buNone/>
              <a:defRPr/>
            </a:pPr>
            <a:r>
              <a:rPr lang="en-US" altLang="zh-CN" sz="2400" b="1">
                <a:solidFill>
                  <a:srgbClr val="FF0000"/>
                </a:solidFill>
                <a:sym typeface="黑体" panose="02010609060101010101" pitchFamily="49" charset="-122"/>
              </a:rPr>
              <a:t>|</a:t>
            </a:r>
            <a:r>
              <a:rPr lang="en-US" altLang="zh-CN" sz="2400" b="1" i="1">
                <a:solidFill>
                  <a:srgbClr val="FF0000"/>
                </a:solidFill>
                <a:sym typeface="黑体" panose="02010609060101010101" pitchFamily="49" charset="-122"/>
              </a:rPr>
              <a:t>M </a:t>
            </a:r>
            <a:r>
              <a:rPr lang="en-US" altLang="zh-CN" sz="2400" b="1">
                <a:solidFill>
                  <a:srgbClr val="FF0000"/>
                </a:solidFill>
                <a:sym typeface="黑体" panose="02010609060101010101" pitchFamily="49" charset="-122"/>
              </a:rPr>
              <a:t>|=|</a:t>
            </a:r>
            <a:r>
              <a:rPr lang="en-US" altLang="zh-CN" sz="2400" b="1" i="1">
                <a:solidFill>
                  <a:srgbClr val="FF0000"/>
                </a:solidFill>
                <a:sym typeface="黑体" panose="02010609060101010101" pitchFamily="49" charset="-122"/>
              </a:rPr>
              <a:t>f </a:t>
            </a:r>
            <a:r>
              <a:rPr lang="en-US" altLang="zh-CN" sz="2400" b="1">
                <a:solidFill>
                  <a:srgbClr val="FF0000"/>
                </a:solidFill>
                <a:sym typeface="黑体" panose="02010609060101010101" pitchFamily="49" charset="-122"/>
              </a:rPr>
              <a:t>| </a:t>
            </a:r>
            <a:r>
              <a:rPr lang="zh-CN" altLang="en-US" sz="2400" b="1">
                <a:solidFill>
                  <a:srgbClr val="FF0000"/>
                </a:solidFill>
                <a:sym typeface="黑体" panose="02010609060101010101" pitchFamily="49" charset="-122"/>
              </a:rPr>
              <a:t>？</a:t>
            </a:r>
            <a:endParaRPr lang="en-US" altLang="zh-CN" sz="2400" b="1">
              <a:solidFill>
                <a:srgbClr val="FF0000"/>
              </a:solidFill>
              <a:sym typeface="黑体" panose="02010609060101010101" pitchFamily="49" charset="-122"/>
            </a:endParaRPr>
          </a:p>
          <a:p>
            <a:pPr algn="just">
              <a:lnSpc>
                <a:spcPct val="150000"/>
              </a:lnSpc>
              <a:spcBef>
                <a:spcPct val="0"/>
              </a:spcBef>
              <a:buClrTx/>
              <a:buSzTx/>
              <a:buFontTx/>
              <a:buNone/>
              <a:defRPr/>
            </a:pPr>
            <a:r>
              <a:rPr lang="zh-CN" altLang="en-US" sz="2400" b="1">
                <a:solidFill>
                  <a:srgbClr val="0000FF"/>
                </a:solidFill>
                <a:sym typeface="黑体" panose="02010609060101010101" pitchFamily="49" charset="-122"/>
              </a:rPr>
              <a:t>       直观上理解</a:t>
            </a:r>
            <a:r>
              <a:rPr lang="zh-CN" altLang="en-US" sz="2400">
                <a:solidFill>
                  <a:srgbClr val="000000"/>
                </a:solidFill>
                <a:sym typeface="黑体" panose="02010609060101010101" pitchFamily="49" charset="-122"/>
              </a:rPr>
              <a:t>：（</a:t>
            </a:r>
            <a:r>
              <a:rPr lang="en-US" altLang="zh-CN" sz="2400">
                <a:solidFill>
                  <a:srgbClr val="000000"/>
                </a:solidFill>
                <a:sym typeface="黑体" panose="02010609060101010101" pitchFamily="49" charset="-122"/>
              </a:rPr>
              <a:t>L∪{s}</a:t>
            </a:r>
            <a:r>
              <a:rPr lang="zh-CN" altLang="en-US" sz="2400">
                <a:solidFill>
                  <a:srgbClr val="000000"/>
                </a:solidFill>
                <a:sym typeface="黑体" panose="02010609060101010101" pitchFamily="49" charset="-122"/>
              </a:rPr>
              <a:t>，</a:t>
            </a:r>
            <a:r>
              <a:rPr lang="en-US" altLang="zh-CN" sz="2400">
                <a:solidFill>
                  <a:srgbClr val="000000"/>
                </a:solidFill>
                <a:sym typeface="黑体" panose="02010609060101010101" pitchFamily="49" charset="-122"/>
              </a:rPr>
              <a:t>R∪{t}</a:t>
            </a:r>
            <a:r>
              <a:rPr lang="zh-CN" altLang="en-US" sz="2400">
                <a:solidFill>
                  <a:srgbClr val="000000"/>
                </a:solidFill>
                <a:sym typeface="黑体" panose="02010609060101010101" pitchFamily="49" charset="-122"/>
              </a:rPr>
              <a:t>）是一个切割，</a:t>
            </a:r>
            <a:r>
              <a:rPr lang="en-US" altLang="zh-CN" sz="2400">
                <a:solidFill>
                  <a:srgbClr val="000000"/>
                </a:solidFill>
                <a:sym typeface="黑体" panose="02010609060101010101" pitchFamily="49" charset="-122"/>
              </a:rPr>
              <a:t>M</a:t>
            </a:r>
            <a:r>
              <a:rPr lang="zh-CN" altLang="en-US" sz="2400">
                <a:solidFill>
                  <a:srgbClr val="000000"/>
                </a:solidFill>
                <a:sym typeface="黑体" panose="02010609060101010101" pitchFamily="49" charset="-122"/>
              </a:rPr>
              <a:t>中的边恰好是横跨该切割的边，其上是一个单位的流量。所以该切割的净流值就是</a:t>
            </a:r>
            <a:r>
              <a:rPr lang="en-US" altLang="zh-CN" sz="2400">
                <a:solidFill>
                  <a:srgbClr val="000000"/>
                </a:solidFill>
                <a:sym typeface="黑体" panose="02010609060101010101" pitchFamily="49" charset="-122"/>
              </a:rPr>
              <a:t>f</a:t>
            </a:r>
            <a:r>
              <a:rPr lang="zh-CN" altLang="en-US" sz="2400">
                <a:solidFill>
                  <a:srgbClr val="000000"/>
                </a:solidFill>
                <a:sym typeface="黑体" panose="02010609060101010101" pitchFamily="49" charset="-122"/>
              </a:rPr>
              <a:t>的流值，而切割的净流值等于匹配的边数。</a:t>
            </a:r>
            <a:endParaRPr lang="en-US" altLang="zh-CN" sz="2400">
              <a:solidFill>
                <a:srgbClr val="000000"/>
              </a:solidFill>
              <a:sym typeface="黑体" panose="02010609060101010101" pitchFamily="49" charset="-122"/>
            </a:endParaRPr>
          </a:p>
          <a:p>
            <a:pPr algn="just">
              <a:lnSpc>
                <a:spcPct val="150000"/>
              </a:lnSpc>
              <a:spcBef>
                <a:spcPct val="0"/>
              </a:spcBef>
              <a:buClrTx/>
              <a:buSzTx/>
              <a:buFontTx/>
              <a:buNone/>
              <a:defRPr/>
            </a:pPr>
            <a:r>
              <a:rPr lang="en-US" altLang="zh-CN" sz="2400">
                <a:solidFill>
                  <a:srgbClr val="000000"/>
                </a:solidFill>
                <a:sym typeface="黑体" panose="02010609060101010101" pitchFamily="49" charset="-122"/>
              </a:rPr>
              <a:t>      </a:t>
            </a:r>
            <a:r>
              <a:rPr lang="zh-CN" altLang="en-US" sz="2400">
                <a:solidFill>
                  <a:srgbClr val="000000"/>
                </a:solidFill>
                <a:sym typeface="黑体" panose="02010609060101010101" pitchFamily="49" charset="-122"/>
              </a:rPr>
              <a:t>所以得到</a:t>
            </a:r>
            <a:r>
              <a:rPr lang="en-US" altLang="zh-CN" sz="2400">
                <a:solidFill>
                  <a:srgbClr val="000000"/>
                </a:solidFill>
                <a:sym typeface="黑体" panose="02010609060101010101" pitchFamily="49" charset="-122"/>
              </a:rPr>
              <a:t>|f|=|M|</a:t>
            </a:r>
            <a:r>
              <a:rPr lang="zh-CN" altLang="en-US" sz="2400">
                <a:solidFill>
                  <a:srgbClr val="000000"/>
                </a:solidFill>
                <a:sym typeface="黑体" panose="02010609060101010101" pitchFamily="49" charset="-122"/>
              </a:rPr>
              <a:t>。</a:t>
            </a:r>
            <a:endParaRPr lang="en-US" altLang="zh-CN" sz="2400">
              <a:solidFill>
                <a:srgbClr val="000000"/>
              </a:solidFill>
              <a:sym typeface="黑体" panose="02010609060101010101" pitchFamily="49" charset="-122"/>
            </a:endParaRPr>
          </a:p>
          <a:p>
            <a:pPr algn="just">
              <a:lnSpc>
                <a:spcPct val="150000"/>
              </a:lnSpc>
              <a:spcBef>
                <a:spcPct val="0"/>
              </a:spcBef>
              <a:buClrTx/>
              <a:buSzTx/>
              <a:buFontTx/>
              <a:buNone/>
              <a:defRPr/>
            </a:pPr>
            <a:r>
              <a:rPr lang="en-US" altLang="zh-CN" sz="2400">
                <a:solidFill>
                  <a:srgbClr val="000000"/>
                </a:solidFill>
                <a:sym typeface="黑体" panose="02010609060101010101" pitchFamily="49" charset="-122"/>
              </a:rPr>
              <a:t>      </a:t>
            </a:r>
            <a:r>
              <a:rPr lang="zh-CN" altLang="en-US" sz="2400" b="1">
                <a:solidFill>
                  <a:srgbClr val="FF0000"/>
                </a:solidFill>
                <a:sym typeface="黑体" panose="02010609060101010101" pitchFamily="49" charset="-122"/>
              </a:rPr>
              <a:t>如何证明呢？</a:t>
            </a:r>
            <a:endParaRPr lang="zh-CN" altLang="en-US" sz="2400" b="1">
              <a:solidFill>
                <a:srgbClr val="FF0000"/>
              </a:solidFill>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文本框 1">
            <a:extLst>
              <a:ext uri="{FF2B5EF4-FFF2-40B4-BE49-F238E27FC236}">
                <a16:creationId xmlns:a16="http://schemas.microsoft.com/office/drawing/2014/main" id="{78F7F5E4-307A-45CF-B98A-F56A4E339AC5}"/>
              </a:ext>
            </a:extLst>
          </p:cNvPr>
          <p:cNvSpPr txBox="1">
            <a:spLocks noChangeArrowheads="1"/>
          </p:cNvSpPr>
          <p:nvPr/>
        </p:nvSpPr>
        <p:spPr bwMode="auto">
          <a:xfrm>
            <a:off x="134938" y="396875"/>
            <a:ext cx="9001125" cy="58404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2"/>
                </a:solidFill>
                <a:latin typeface="微软雅黑" panose="020B0503020204020204" pitchFamily="34" charset="-122"/>
                <a:ea typeface="微软雅黑" panose="020B0503020204020204" pitchFamily="34" charset="-122"/>
              </a:defRPr>
            </a:lvl1pPr>
            <a:lvl2pPr marL="742950" indent="-285750">
              <a:spcBef>
                <a:spcPct val="20000"/>
              </a:spcBef>
              <a:buClr>
                <a:schemeClr val="folHlink"/>
              </a:buClr>
              <a:buSzPct val="60000"/>
              <a:buFont typeface="Wingdings" panose="05000000000000000000" pitchFamily="2" charset="2"/>
              <a:buChar char="n"/>
              <a:defRPr sz="2800">
                <a:solidFill>
                  <a:schemeClr val="tx2"/>
                </a:solidFill>
                <a:latin typeface="微软雅黑" panose="020B0503020204020204" pitchFamily="34" charset="-122"/>
                <a:ea typeface="微软雅黑" panose="020B0503020204020204" pitchFamily="34"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tx2"/>
                </a:solidFill>
                <a:latin typeface="微软雅黑" panose="020B0503020204020204" pitchFamily="34" charset="-122"/>
                <a:ea typeface="微软雅黑" panose="020B0503020204020204" pitchFamily="34" charset="-122"/>
              </a:defRPr>
            </a:lvl3pPr>
            <a:lvl4pPr marL="16002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4pPr>
            <a:lvl5pPr marL="20574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9pPr>
          </a:lstStyle>
          <a:p>
            <a:pPr>
              <a:lnSpc>
                <a:spcPct val="150000"/>
              </a:lnSpc>
              <a:spcBef>
                <a:spcPct val="0"/>
              </a:spcBef>
              <a:buClrTx/>
              <a:buSzTx/>
              <a:buFont typeface="Arial" panose="020B0604020202020204" pitchFamily="34" charset="0"/>
              <a:buNone/>
            </a:pPr>
            <a:r>
              <a:rPr lang="zh-CN" altLang="en-US" sz="2400">
                <a:solidFill>
                  <a:schemeClr val="tx1"/>
                </a:solidFill>
                <a:sym typeface="黑体" panose="02010609060101010101" pitchFamily="49" charset="-122"/>
              </a:rPr>
              <a:t>       假定</a:t>
            </a:r>
            <a:r>
              <a:rPr lang="en-US" altLang="zh-CN" sz="2400">
                <a:solidFill>
                  <a:schemeClr val="tx1"/>
                </a:solidFill>
                <a:sym typeface="黑体" panose="02010609060101010101" pitchFamily="49" charset="-122"/>
              </a:rPr>
              <a:t>f</a:t>
            </a:r>
            <a:r>
              <a:rPr lang="zh-CN" altLang="en-US" sz="2400">
                <a:solidFill>
                  <a:schemeClr val="tx1"/>
                </a:solidFill>
                <a:sym typeface="黑体" panose="02010609060101010101" pitchFamily="49" charset="-122"/>
              </a:rPr>
              <a:t>是</a:t>
            </a:r>
            <a:r>
              <a:rPr lang="en-US" altLang="zh-CN" sz="2400">
                <a:solidFill>
                  <a:schemeClr val="tx1"/>
                </a:solidFill>
                <a:sym typeface="黑体" panose="02010609060101010101" pitchFamily="49" charset="-122"/>
              </a:rPr>
              <a:t>G'</a:t>
            </a:r>
            <a:r>
              <a:rPr lang="zh-CN" altLang="en-US" sz="2400">
                <a:solidFill>
                  <a:schemeClr val="tx1"/>
                </a:solidFill>
                <a:sym typeface="黑体" panose="02010609060101010101" pitchFamily="49" charset="-122"/>
              </a:rPr>
              <a:t> 中如上所定义的一个整数值流，并设</a:t>
            </a:r>
          </a:p>
          <a:p>
            <a:pPr>
              <a:lnSpc>
                <a:spcPct val="150000"/>
              </a:lnSpc>
              <a:spcBef>
                <a:spcPct val="0"/>
              </a:spcBef>
              <a:buClrTx/>
              <a:buSzTx/>
              <a:buFont typeface="Arial" panose="020B0604020202020204" pitchFamily="34" charset="0"/>
              <a:buNone/>
            </a:pPr>
            <a:endParaRPr lang="zh-CN" altLang="en-US" sz="900">
              <a:solidFill>
                <a:schemeClr val="tx1"/>
              </a:solidFill>
              <a:sym typeface="黑体" panose="02010609060101010101" pitchFamily="49" charset="-122"/>
            </a:endParaRPr>
          </a:p>
          <a:p>
            <a:pPr>
              <a:lnSpc>
                <a:spcPct val="150000"/>
              </a:lnSpc>
              <a:spcBef>
                <a:spcPct val="0"/>
              </a:spcBef>
              <a:buClrTx/>
              <a:buSzTx/>
              <a:buFont typeface="Arial" panose="020B0604020202020204" pitchFamily="34" charset="0"/>
              <a:buNone/>
            </a:pPr>
            <a:endParaRPr lang="zh-CN" altLang="en-US" sz="2400">
              <a:solidFill>
                <a:schemeClr val="tx1"/>
              </a:solidFill>
              <a:sym typeface="黑体" panose="02010609060101010101" pitchFamily="49" charset="-122"/>
            </a:endParaRPr>
          </a:p>
          <a:p>
            <a:pPr>
              <a:lnSpc>
                <a:spcPct val="150000"/>
              </a:lnSpc>
              <a:spcBef>
                <a:spcPct val="0"/>
              </a:spcBef>
              <a:buClrTx/>
              <a:buSzTx/>
              <a:buFont typeface="Arial" panose="020B0604020202020204" pitchFamily="34" charset="0"/>
              <a:buNone/>
            </a:pPr>
            <a:r>
              <a:rPr lang="zh-CN" altLang="en-US" sz="2400">
                <a:solidFill>
                  <a:schemeClr val="tx1"/>
                </a:solidFill>
                <a:sym typeface="黑体" panose="02010609060101010101" pitchFamily="49" charset="-122"/>
              </a:rPr>
              <a:t>       </a:t>
            </a:r>
            <a:r>
              <a:rPr lang="zh-CN" altLang="en-US" sz="2400">
                <a:solidFill>
                  <a:srgbClr val="FF0000"/>
                </a:solidFill>
                <a:sym typeface="黑体" panose="02010609060101010101" pitchFamily="49" charset="-122"/>
              </a:rPr>
              <a:t>根据</a:t>
            </a:r>
            <a:r>
              <a:rPr lang="en-US" altLang="zh-CN" sz="2400">
                <a:solidFill>
                  <a:srgbClr val="FF0000"/>
                </a:solidFill>
                <a:sym typeface="黑体" panose="02010609060101010101" pitchFamily="49" charset="-122"/>
              </a:rPr>
              <a:t>G' </a:t>
            </a:r>
            <a:r>
              <a:rPr lang="zh-CN" altLang="en-US" sz="2400">
                <a:solidFill>
                  <a:srgbClr val="FF0000"/>
                </a:solidFill>
                <a:sym typeface="黑体" panose="02010609060101010101" pitchFamily="49" charset="-122"/>
              </a:rPr>
              <a:t>的构造，每个结点</a:t>
            </a:r>
            <a:r>
              <a:rPr lang="en-US" altLang="zh-CN" sz="2400" i="1">
                <a:solidFill>
                  <a:srgbClr val="FF0000"/>
                </a:solidFill>
                <a:sym typeface="黑体" panose="02010609060101010101" pitchFamily="49" charset="-122"/>
              </a:rPr>
              <a:t>u∈L </a:t>
            </a:r>
            <a:r>
              <a:rPr lang="zh-CN" altLang="en-US" sz="2400">
                <a:solidFill>
                  <a:srgbClr val="FF0000"/>
                </a:solidFill>
                <a:sym typeface="黑体" panose="02010609060101010101" pitchFamily="49" charset="-122"/>
              </a:rPr>
              <a:t>只有一条进入的边，即</a:t>
            </a:r>
            <a:r>
              <a:rPr lang="en-US" altLang="zh-CN" sz="2400">
                <a:solidFill>
                  <a:srgbClr val="FF0000"/>
                </a:solidFill>
                <a:sym typeface="黑体" panose="02010609060101010101" pitchFamily="49" charset="-122"/>
              </a:rPr>
              <a:t>(s,u)</a:t>
            </a:r>
            <a:r>
              <a:rPr lang="zh-CN" altLang="en-US" sz="2400">
                <a:solidFill>
                  <a:srgbClr val="FF0000"/>
                </a:solidFill>
                <a:sym typeface="黑体" panose="02010609060101010101" pitchFamily="49" charset="-122"/>
              </a:rPr>
              <a:t>，其容量为</a:t>
            </a:r>
            <a:r>
              <a:rPr lang="en-US" altLang="zh-CN" sz="2400">
                <a:solidFill>
                  <a:srgbClr val="FF0000"/>
                </a:solidFill>
                <a:sym typeface="黑体" panose="02010609060101010101" pitchFamily="49" charset="-122"/>
              </a:rPr>
              <a:t>1</a:t>
            </a:r>
            <a:r>
              <a:rPr lang="zh-CN" altLang="en-US" sz="2400">
                <a:solidFill>
                  <a:schemeClr val="tx1"/>
                </a:solidFill>
                <a:sym typeface="黑体" panose="02010609060101010101" pitchFamily="49" charset="-122"/>
              </a:rPr>
              <a:t>：</a:t>
            </a:r>
            <a:r>
              <a:rPr lang="en-US" altLang="zh-CN" sz="2400">
                <a:solidFill>
                  <a:schemeClr val="tx1"/>
                </a:solidFill>
                <a:sym typeface="黑体" panose="02010609060101010101" pitchFamily="49" charset="-122"/>
              </a:rPr>
              <a:t>u</a:t>
            </a:r>
            <a:r>
              <a:rPr lang="zh-CN" altLang="en-US" sz="2400">
                <a:solidFill>
                  <a:schemeClr val="tx1"/>
                </a:solidFill>
                <a:sym typeface="黑体" panose="02010609060101010101" pitchFamily="49" charset="-122"/>
              </a:rPr>
              <a:t>有一个单位的流入，根据</a:t>
            </a:r>
            <a:r>
              <a:rPr lang="zh-CN" altLang="en-US" sz="2400">
                <a:solidFill>
                  <a:srgbClr val="0000FF"/>
                </a:solidFill>
                <a:sym typeface="黑体" panose="02010609060101010101" pitchFamily="49" charset="-122"/>
              </a:rPr>
              <a:t>能量守恒性质</a:t>
            </a:r>
            <a:r>
              <a:rPr lang="zh-CN" altLang="en-US" sz="2400">
                <a:solidFill>
                  <a:schemeClr val="tx1"/>
                </a:solidFill>
                <a:sym typeface="黑体" panose="02010609060101010101" pitchFamily="49" charset="-122"/>
              </a:rPr>
              <a:t>，就必有一个点位的流出。由于</a:t>
            </a:r>
            <a:r>
              <a:rPr lang="en-US" altLang="zh-CN" sz="2400" i="1">
                <a:solidFill>
                  <a:schemeClr val="tx1"/>
                </a:solidFill>
                <a:sym typeface="黑体" panose="02010609060101010101" pitchFamily="49" charset="-122"/>
              </a:rPr>
              <a:t>f </a:t>
            </a:r>
            <a:r>
              <a:rPr lang="zh-CN" altLang="en-US" sz="2400">
                <a:solidFill>
                  <a:schemeClr val="tx1"/>
                </a:solidFill>
                <a:sym typeface="黑体" panose="02010609060101010101" pitchFamily="49" charset="-122"/>
              </a:rPr>
              <a:t>是整数值的流，</a:t>
            </a:r>
            <a:r>
              <a:rPr lang="en-US" altLang="zh-CN" sz="2400">
                <a:solidFill>
                  <a:schemeClr val="tx1"/>
                </a:solidFill>
                <a:sym typeface="黑体" panose="02010609060101010101" pitchFamily="49" charset="-122"/>
              </a:rPr>
              <a:t> </a:t>
            </a:r>
            <a:r>
              <a:rPr lang="zh-CN" altLang="en-US" sz="2400">
                <a:solidFill>
                  <a:schemeClr val="tx1"/>
                </a:solidFill>
                <a:sym typeface="黑体" panose="02010609060101010101" pitchFamily="49" charset="-122"/>
              </a:rPr>
              <a:t>所以</a:t>
            </a:r>
            <a:r>
              <a:rPr lang="en-US" altLang="zh-CN" sz="2400">
                <a:solidFill>
                  <a:schemeClr val="tx1"/>
                </a:solidFill>
                <a:sym typeface="黑体" panose="02010609060101010101" pitchFamily="49" charset="-122"/>
              </a:rPr>
              <a:t>u</a:t>
            </a:r>
            <a:r>
              <a:rPr lang="zh-CN" altLang="en-US" sz="2400">
                <a:solidFill>
                  <a:schemeClr val="tx1"/>
                </a:solidFill>
                <a:sym typeface="黑体" panose="02010609060101010101" pitchFamily="49" charset="-122"/>
              </a:rPr>
              <a:t>不仅最多只能从一个单边流入</a:t>
            </a:r>
            <a:r>
              <a:rPr lang="en-US" altLang="zh-CN" sz="2400">
                <a:solidFill>
                  <a:schemeClr val="tx1"/>
                </a:solidFill>
                <a:sym typeface="黑体" panose="02010609060101010101" pitchFamily="49" charset="-122"/>
              </a:rPr>
              <a:t>1</a:t>
            </a:r>
            <a:r>
              <a:rPr lang="zh-CN" altLang="en-US" sz="2400">
                <a:solidFill>
                  <a:schemeClr val="tx1"/>
                </a:solidFill>
                <a:sym typeface="黑体" panose="02010609060101010101" pitchFamily="49" charset="-122"/>
              </a:rPr>
              <a:t>单位流量，而且也只能最多从一条边流出，即：</a:t>
            </a:r>
            <a:endParaRPr lang="en-US" altLang="zh-CN" sz="2400">
              <a:solidFill>
                <a:schemeClr val="tx1"/>
              </a:solidFill>
              <a:sym typeface="黑体" panose="02010609060101010101" pitchFamily="49" charset="-122"/>
            </a:endParaRPr>
          </a:p>
          <a:p>
            <a:pPr>
              <a:lnSpc>
                <a:spcPct val="150000"/>
              </a:lnSpc>
              <a:spcBef>
                <a:spcPct val="0"/>
              </a:spcBef>
              <a:buClrTx/>
              <a:buSzTx/>
              <a:buFont typeface="Arial" panose="020B0604020202020204" pitchFamily="34" charset="0"/>
              <a:buNone/>
            </a:pPr>
            <a:r>
              <a:rPr lang="en-US" altLang="zh-CN" sz="2400" b="1">
                <a:solidFill>
                  <a:schemeClr val="tx1"/>
                </a:solidFill>
                <a:sym typeface="黑体" panose="02010609060101010101" pitchFamily="49" charset="-122"/>
              </a:rPr>
              <a:t>       1</a:t>
            </a:r>
            <a:r>
              <a:rPr lang="zh-CN" altLang="en-US" sz="2400" b="1">
                <a:solidFill>
                  <a:schemeClr val="tx1"/>
                </a:solidFill>
                <a:sym typeface="黑体" panose="02010609060101010101" pitchFamily="49" charset="-122"/>
              </a:rPr>
              <a:t>单位的流进入结点</a:t>
            </a:r>
            <a:r>
              <a:rPr lang="en-US" altLang="zh-CN" sz="2400" b="1">
                <a:solidFill>
                  <a:schemeClr val="tx1"/>
                </a:solidFill>
                <a:sym typeface="黑体" panose="02010609060101010101" pitchFamily="49" charset="-122"/>
              </a:rPr>
              <a:t>u</a:t>
            </a:r>
            <a:r>
              <a:rPr lang="zh-CN" altLang="en-US" sz="2400" b="1">
                <a:solidFill>
                  <a:schemeClr val="tx1"/>
                </a:solidFill>
                <a:sym typeface="黑体" panose="02010609060101010101" pitchFamily="49" charset="-122"/>
              </a:rPr>
              <a:t>当且仅当恰好存在一个结点</a:t>
            </a:r>
            <a:r>
              <a:rPr lang="en-US" altLang="zh-CN" sz="2400" b="1">
                <a:solidFill>
                  <a:schemeClr val="tx1"/>
                </a:solidFill>
                <a:sym typeface="黑体" panose="02010609060101010101" pitchFamily="49" charset="-122"/>
              </a:rPr>
              <a:t>v∈R</a:t>
            </a:r>
            <a:r>
              <a:rPr lang="zh-CN" altLang="en-US" sz="2400" b="1">
                <a:solidFill>
                  <a:schemeClr val="tx1"/>
                </a:solidFill>
                <a:sym typeface="黑体" panose="02010609060101010101" pitchFamily="49" charset="-122"/>
              </a:rPr>
              <a:t>，使得</a:t>
            </a:r>
            <a:r>
              <a:rPr lang="en-US" altLang="zh-CN" sz="2400" b="1">
                <a:solidFill>
                  <a:schemeClr val="tx1"/>
                </a:solidFill>
                <a:sym typeface="黑体" panose="02010609060101010101" pitchFamily="49" charset="-122"/>
              </a:rPr>
              <a:t>f(u,v)=1</a:t>
            </a:r>
            <a:r>
              <a:rPr lang="zh-CN" altLang="en-US" sz="2400" b="1">
                <a:solidFill>
                  <a:schemeClr val="tx1"/>
                </a:solidFill>
                <a:sym typeface="黑体" panose="02010609060101010101" pitchFamily="49" charset="-122"/>
              </a:rPr>
              <a:t>，并且在离开</a:t>
            </a:r>
            <a:r>
              <a:rPr lang="en-US" altLang="zh-CN" sz="2400" b="1">
                <a:solidFill>
                  <a:schemeClr val="tx1"/>
                </a:solidFill>
                <a:sym typeface="黑体" panose="02010609060101010101" pitchFamily="49" charset="-122"/>
              </a:rPr>
              <a:t>u</a:t>
            </a:r>
            <a:r>
              <a:rPr lang="zh-CN" altLang="en-US" sz="2400" b="1">
                <a:solidFill>
                  <a:schemeClr val="tx1"/>
                </a:solidFill>
                <a:sym typeface="黑体" panose="02010609060101010101" pitchFamily="49" charset="-122"/>
              </a:rPr>
              <a:t>的边中最多有一条出边带有正值的流。</a:t>
            </a:r>
            <a:endParaRPr lang="en-US" altLang="zh-CN" sz="2400" b="1">
              <a:solidFill>
                <a:schemeClr val="tx1"/>
              </a:solidFill>
              <a:sym typeface="黑体" panose="02010609060101010101" pitchFamily="49" charset="-122"/>
            </a:endParaRPr>
          </a:p>
          <a:p>
            <a:pPr>
              <a:lnSpc>
                <a:spcPct val="150000"/>
              </a:lnSpc>
              <a:spcBef>
                <a:spcPct val="0"/>
              </a:spcBef>
              <a:buClrTx/>
              <a:buSzTx/>
              <a:buFont typeface="Arial" panose="020B0604020202020204" pitchFamily="34" charset="0"/>
              <a:buNone/>
            </a:pPr>
            <a:r>
              <a:rPr lang="zh-CN" altLang="en-US" sz="2400">
                <a:solidFill>
                  <a:schemeClr val="tx1"/>
                </a:solidFill>
                <a:sym typeface="黑体" panose="02010609060101010101" pitchFamily="49" charset="-122"/>
              </a:rPr>
              <a:t>       同样的讨论可应用于</a:t>
            </a:r>
            <a:r>
              <a:rPr lang="en-US" altLang="zh-CN" sz="2400">
                <a:solidFill>
                  <a:schemeClr val="tx1"/>
                </a:solidFill>
                <a:sym typeface="黑体" panose="02010609060101010101" pitchFamily="49" charset="-122"/>
              </a:rPr>
              <a:t>v∈R</a:t>
            </a:r>
            <a:r>
              <a:rPr lang="zh-CN" altLang="en-US" sz="2400">
                <a:solidFill>
                  <a:schemeClr val="tx1"/>
                </a:solidFill>
                <a:sym typeface="黑体" panose="02010609060101010101" pitchFamily="49" charset="-122"/>
              </a:rPr>
              <a:t>，</a:t>
            </a:r>
            <a:r>
              <a:rPr lang="en-US" altLang="zh-CN" sz="2400" b="1">
                <a:solidFill>
                  <a:schemeClr val="tx1"/>
                </a:solidFill>
                <a:sym typeface="黑体" panose="02010609060101010101" pitchFamily="49" charset="-122"/>
              </a:rPr>
              <a:t>v</a:t>
            </a:r>
            <a:r>
              <a:rPr lang="zh-CN" altLang="en-US" sz="2400" b="1">
                <a:solidFill>
                  <a:schemeClr val="tx1"/>
                </a:solidFill>
                <a:sym typeface="黑体" panose="02010609060101010101" pitchFamily="49" charset="-122"/>
              </a:rPr>
              <a:t>最多有一条带有正值流的入边。</a:t>
            </a:r>
            <a:endParaRPr lang="en-US" altLang="zh-CN" sz="2400" b="1">
              <a:solidFill>
                <a:schemeClr val="tx1"/>
              </a:solidFill>
              <a:sym typeface="黑体" panose="02010609060101010101" pitchFamily="49" charset="-122"/>
            </a:endParaRPr>
          </a:p>
          <a:p>
            <a:pPr>
              <a:lnSpc>
                <a:spcPct val="150000"/>
              </a:lnSpc>
              <a:spcBef>
                <a:spcPct val="0"/>
              </a:spcBef>
              <a:buClrTx/>
              <a:buSzTx/>
              <a:buFont typeface="Arial" panose="020B0604020202020204" pitchFamily="34" charset="0"/>
              <a:buNone/>
            </a:pPr>
            <a:r>
              <a:rPr lang="zh-CN" altLang="en-US" sz="2400">
                <a:solidFill>
                  <a:schemeClr val="tx1"/>
                </a:solidFill>
                <a:sym typeface="黑体" panose="02010609060101010101" pitchFamily="49" charset="-122"/>
              </a:rPr>
              <a:t>       </a:t>
            </a:r>
            <a:r>
              <a:rPr lang="zh-CN" altLang="en-US" sz="2400" b="1">
                <a:solidFill>
                  <a:schemeClr val="tx1"/>
                </a:solidFill>
                <a:sym typeface="黑体" panose="02010609060101010101" pitchFamily="49" charset="-122"/>
              </a:rPr>
              <a:t>所以</a:t>
            </a:r>
            <a:r>
              <a:rPr lang="en-US" altLang="zh-CN" sz="2400" b="1">
                <a:solidFill>
                  <a:schemeClr val="tx1"/>
                </a:solidFill>
                <a:sym typeface="黑体" panose="02010609060101010101" pitchFamily="49" charset="-122"/>
              </a:rPr>
              <a:t>M</a:t>
            </a:r>
            <a:r>
              <a:rPr lang="zh-CN" altLang="en-US" sz="2400" b="1">
                <a:solidFill>
                  <a:schemeClr val="tx1"/>
                </a:solidFill>
                <a:sym typeface="黑体" panose="02010609060101010101" pitchFamily="49" charset="-122"/>
              </a:rPr>
              <a:t>是一个匹配</a:t>
            </a:r>
            <a:r>
              <a:rPr lang="zh-CN" altLang="en-US" sz="1800">
                <a:solidFill>
                  <a:schemeClr val="tx1"/>
                </a:solidFill>
                <a:sym typeface="黑体" panose="02010609060101010101" pitchFamily="49" charset="-122"/>
              </a:rPr>
              <a:t>（即</a:t>
            </a:r>
            <a:r>
              <a:rPr lang="zh-CN" altLang="en-US" sz="1800">
                <a:solidFill>
                  <a:schemeClr val="tx1"/>
                </a:solidFill>
              </a:rPr>
              <a:t>对于所有的结点</a:t>
            </a:r>
            <a:r>
              <a:rPr lang="en-US" altLang="zh-CN" sz="1800">
                <a:solidFill>
                  <a:schemeClr val="tx1"/>
                </a:solidFill>
              </a:rPr>
              <a:t>v</a:t>
            </a:r>
            <a:r>
              <a:rPr lang="zh-CN" altLang="en-US" sz="1800">
                <a:solidFill>
                  <a:schemeClr val="tx1"/>
                </a:solidFill>
              </a:rPr>
              <a:t>，</a:t>
            </a:r>
            <a:r>
              <a:rPr lang="en-US" altLang="zh-CN" sz="1800">
                <a:solidFill>
                  <a:schemeClr val="tx1"/>
                </a:solidFill>
              </a:rPr>
              <a:t>M</a:t>
            </a:r>
            <a:r>
              <a:rPr lang="zh-CN" altLang="en-US" sz="1800">
                <a:solidFill>
                  <a:schemeClr val="tx1"/>
                </a:solidFill>
              </a:rPr>
              <a:t>中最多有一条边与之相连</a:t>
            </a:r>
            <a:r>
              <a:rPr lang="zh-CN" altLang="en-US" sz="1800">
                <a:solidFill>
                  <a:schemeClr val="tx1"/>
                </a:solidFill>
                <a:sym typeface="黑体" panose="02010609060101010101" pitchFamily="49" charset="-122"/>
              </a:rPr>
              <a:t>）</a:t>
            </a:r>
            <a:r>
              <a:rPr lang="zh-CN" altLang="en-US" sz="2400">
                <a:solidFill>
                  <a:schemeClr val="tx1"/>
                </a:solidFill>
                <a:sym typeface="黑体" panose="02010609060101010101" pitchFamily="49" charset="-122"/>
              </a:rPr>
              <a:t>。</a:t>
            </a:r>
            <a:r>
              <a:rPr lang="zh-CN" altLang="en-US" sz="2400" b="1">
                <a:solidFill>
                  <a:schemeClr val="tx1"/>
                </a:solidFill>
                <a:sym typeface="黑体" panose="02010609060101010101" pitchFamily="49" charset="-122"/>
              </a:rPr>
              <a:t>       </a:t>
            </a:r>
            <a:endParaRPr lang="zh-CN" altLang="en-US" sz="2400" b="1">
              <a:solidFill>
                <a:srgbClr val="FF0000"/>
              </a:solidFill>
            </a:endParaRPr>
          </a:p>
        </p:txBody>
      </p:sp>
      <p:pic>
        <p:nvPicPr>
          <p:cNvPr id="105475" name="图片 12" descr="59">
            <a:extLst>
              <a:ext uri="{FF2B5EF4-FFF2-40B4-BE49-F238E27FC236}">
                <a16:creationId xmlns:a16="http://schemas.microsoft.com/office/drawing/2014/main" id="{E6F46C2A-C4E9-40EA-8102-7451572A97C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47813" y="1117600"/>
            <a:ext cx="5832475" cy="60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文本框 1">
            <a:extLst>
              <a:ext uri="{FF2B5EF4-FFF2-40B4-BE49-F238E27FC236}">
                <a16:creationId xmlns:a16="http://schemas.microsoft.com/office/drawing/2014/main" id="{6CB2D532-54EB-4D4F-B4BC-CA90CAEA7682}"/>
              </a:ext>
            </a:extLst>
          </p:cNvPr>
          <p:cNvSpPr txBox="1">
            <a:spLocks noChangeArrowheads="1"/>
          </p:cNvSpPr>
          <p:nvPr/>
        </p:nvSpPr>
        <p:spPr bwMode="auto">
          <a:xfrm>
            <a:off x="323850" y="333375"/>
            <a:ext cx="8640763" cy="45243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2"/>
                </a:solidFill>
                <a:latin typeface="微软雅黑" panose="020B0503020204020204" pitchFamily="34" charset="-122"/>
                <a:ea typeface="微软雅黑" panose="020B0503020204020204" pitchFamily="34" charset="-122"/>
              </a:defRPr>
            </a:lvl1pPr>
            <a:lvl2pPr marL="742950" indent="-285750">
              <a:spcBef>
                <a:spcPct val="20000"/>
              </a:spcBef>
              <a:buClr>
                <a:schemeClr val="folHlink"/>
              </a:buClr>
              <a:buSzPct val="60000"/>
              <a:buFont typeface="Wingdings" panose="05000000000000000000" pitchFamily="2" charset="2"/>
              <a:buChar char="n"/>
              <a:defRPr sz="2800">
                <a:solidFill>
                  <a:schemeClr val="tx2"/>
                </a:solidFill>
                <a:latin typeface="微软雅黑" panose="020B0503020204020204" pitchFamily="34" charset="-122"/>
                <a:ea typeface="微软雅黑" panose="020B0503020204020204" pitchFamily="34"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tx2"/>
                </a:solidFill>
                <a:latin typeface="微软雅黑" panose="020B0503020204020204" pitchFamily="34" charset="-122"/>
                <a:ea typeface="微软雅黑" panose="020B0503020204020204" pitchFamily="34" charset="-122"/>
              </a:defRPr>
            </a:lvl3pPr>
            <a:lvl4pPr marL="16002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4pPr>
            <a:lvl5pPr marL="20574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9pPr>
          </a:lstStyle>
          <a:p>
            <a:pPr>
              <a:lnSpc>
                <a:spcPct val="200000"/>
              </a:lnSpc>
              <a:spcBef>
                <a:spcPct val="0"/>
              </a:spcBef>
              <a:buClrTx/>
              <a:buSzTx/>
              <a:buFont typeface="Arial" panose="020B0604020202020204" pitchFamily="34" charset="0"/>
              <a:buNone/>
            </a:pPr>
            <a:r>
              <a:rPr lang="zh-CN" altLang="en-US" sz="2400">
                <a:solidFill>
                  <a:schemeClr val="tx1"/>
                </a:solidFill>
                <a:sym typeface="黑体" panose="02010609060101010101" pitchFamily="49" charset="-122"/>
              </a:rPr>
              <a:t>从而可有</a:t>
            </a:r>
            <a:r>
              <a:rPr lang="en-US" altLang="zh-CN" sz="2400" b="1">
                <a:solidFill>
                  <a:srgbClr val="FF0000"/>
                </a:solidFill>
                <a:sym typeface="黑体" panose="02010609060101010101" pitchFamily="49" charset="-122"/>
              </a:rPr>
              <a:t>|M|=|</a:t>
            </a:r>
            <a:r>
              <a:rPr lang="en-US" altLang="zh-CN" sz="2400" b="1" i="1">
                <a:solidFill>
                  <a:srgbClr val="FF0000"/>
                </a:solidFill>
                <a:sym typeface="黑体" panose="02010609060101010101" pitchFamily="49" charset="-122"/>
              </a:rPr>
              <a:t>f </a:t>
            </a:r>
            <a:r>
              <a:rPr lang="en-US" altLang="zh-CN" sz="2400" b="1">
                <a:solidFill>
                  <a:srgbClr val="FF0000"/>
                </a:solidFill>
                <a:sym typeface="黑体" panose="02010609060101010101" pitchFamily="49" charset="-122"/>
              </a:rPr>
              <a:t>|</a:t>
            </a:r>
            <a:r>
              <a:rPr lang="zh-CN" altLang="en-US" sz="2400">
                <a:solidFill>
                  <a:schemeClr val="tx1"/>
                </a:solidFill>
                <a:sym typeface="黑体" panose="02010609060101010101" pitchFamily="49" charset="-122"/>
              </a:rPr>
              <a:t>。</a:t>
            </a:r>
            <a:endParaRPr lang="en-US" altLang="zh-CN" sz="2400">
              <a:solidFill>
                <a:schemeClr val="tx1"/>
              </a:solidFill>
              <a:sym typeface="黑体" panose="02010609060101010101" pitchFamily="49" charset="-122"/>
            </a:endParaRPr>
          </a:p>
          <a:p>
            <a:pPr>
              <a:lnSpc>
                <a:spcPct val="200000"/>
              </a:lnSpc>
              <a:spcBef>
                <a:spcPct val="0"/>
              </a:spcBef>
              <a:buClrTx/>
              <a:buSzTx/>
              <a:buFont typeface="Arial" panose="020B0604020202020204" pitchFamily="34" charset="0"/>
              <a:buNone/>
            </a:pPr>
            <a:r>
              <a:rPr lang="zh-CN" altLang="en-US" sz="2400" b="1">
                <a:solidFill>
                  <a:schemeClr val="tx1"/>
                </a:solidFill>
                <a:sym typeface="黑体" panose="02010609060101010101" pitchFamily="49" charset="-122"/>
              </a:rPr>
              <a:t>可证明如下</a:t>
            </a:r>
            <a:r>
              <a:rPr lang="zh-CN" altLang="en-US" sz="2400">
                <a:solidFill>
                  <a:schemeClr val="tx1"/>
                </a:solidFill>
                <a:sym typeface="黑体" panose="02010609060101010101" pitchFamily="49" charset="-122"/>
              </a:rPr>
              <a:t>：</a:t>
            </a:r>
            <a:endParaRPr lang="en-US" altLang="zh-CN" sz="2400">
              <a:solidFill>
                <a:schemeClr val="tx1"/>
              </a:solidFill>
              <a:sym typeface="黑体" panose="02010609060101010101" pitchFamily="49" charset="-122"/>
            </a:endParaRPr>
          </a:p>
          <a:p>
            <a:pPr>
              <a:lnSpc>
                <a:spcPct val="200000"/>
              </a:lnSpc>
              <a:spcBef>
                <a:spcPct val="0"/>
              </a:spcBef>
              <a:buClrTx/>
              <a:buSzTx/>
              <a:buFont typeface="Arial" panose="020B0604020202020204" pitchFamily="34" charset="0"/>
              <a:buNone/>
            </a:pPr>
            <a:r>
              <a:rPr lang="zh-CN" altLang="en-US" sz="2400">
                <a:solidFill>
                  <a:schemeClr val="tx1"/>
                </a:solidFill>
                <a:sym typeface="黑体" panose="02010609060101010101" pitchFamily="49" charset="-122"/>
              </a:rPr>
              <a:t>       根据</a:t>
            </a:r>
            <a:r>
              <a:rPr lang="en-US" altLang="zh-CN" sz="2400">
                <a:solidFill>
                  <a:schemeClr val="tx1"/>
                </a:solidFill>
                <a:sym typeface="黑体" panose="02010609060101010101" pitchFamily="49" charset="-122"/>
              </a:rPr>
              <a:t>f</a:t>
            </a:r>
            <a:r>
              <a:rPr lang="zh-CN" altLang="en-US" sz="2400">
                <a:solidFill>
                  <a:schemeClr val="tx1"/>
                </a:solidFill>
                <a:sym typeface="黑体" panose="02010609060101010101" pitchFamily="49" charset="-122"/>
              </a:rPr>
              <a:t>的定义，对每个匹配的结点</a:t>
            </a:r>
            <a:r>
              <a:rPr lang="en-US" altLang="zh-CN" sz="2400">
                <a:solidFill>
                  <a:schemeClr val="tx1"/>
                </a:solidFill>
                <a:sym typeface="黑体" panose="02010609060101010101" pitchFamily="49" charset="-122"/>
              </a:rPr>
              <a:t>u∈L</a:t>
            </a:r>
            <a:r>
              <a:rPr lang="zh-CN" altLang="en-US" sz="2400">
                <a:solidFill>
                  <a:schemeClr val="tx1"/>
                </a:solidFill>
                <a:sym typeface="黑体" panose="02010609060101010101" pitchFamily="49" charset="-122"/>
              </a:rPr>
              <a:t>，有</a:t>
            </a:r>
            <a:r>
              <a:rPr lang="en-US" altLang="zh-CN" sz="2400">
                <a:solidFill>
                  <a:schemeClr val="tx1"/>
                </a:solidFill>
                <a:sym typeface="黑体" panose="02010609060101010101" pitchFamily="49" charset="-122"/>
              </a:rPr>
              <a:t>f(s,u)=1</a:t>
            </a:r>
            <a:r>
              <a:rPr lang="zh-CN" altLang="en-US" sz="2400">
                <a:solidFill>
                  <a:schemeClr val="tx1"/>
                </a:solidFill>
                <a:sym typeface="黑体" panose="02010609060101010101" pitchFamily="49" charset="-122"/>
              </a:rPr>
              <a:t>，而对于每条边</a:t>
            </a:r>
            <a:r>
              <a:rPr lang="en-US" altLang="zh-CN" sz="2400">
                <a:solidFill>
                  <a:schemeClr val="tx1"/>
                </a:solidFill>
                <a:sym typeface="黑体" panose="02010609060101010101" pitchFamily="49" charset="-122"/>
              </a:rPr>
              <a:t>(u,v)∈E-M</a:t>
            </a:r>
            <a:r>
              <a:rPr lang="zh-CN" altLang="en-US" sz="2400">
                <a:solidFill>
                  <a:schemeClr val="tx1"/>
                </a:solidFill>
                <a:sym typeface="黑体" panose="02010609060101010101" pitchFamily="49" charset="-122"/>
              </a:rPr>
              <a:t>，有</a:t>
            </a:r>
            <a:r>
              <a:rPr lang="en-US" altLang="zh-CN" sz="2400">
                <a:solidFill>
                  <a:schemeClr val="tx1"/>
                </a:solidFill>
                <a:sym typeface="黑体" panose="02010609060101010101" pitchFamily="49" charset="-122"/>
              </a:rPr>
              <a:t>f(u,v)=0</a:t>
            </a:r>
            <a:r>
              <a:rPr lang="zh-CN" altLang="en-US" sz="2400">
                <a:solidFill>
                  <a:schemeClr val="tx1"/>
                </a:solidFill>
                <a:sym typeface="黑体" panose="02010609060101010101" pitchFamily="49" charset="-122"/>
              </a:rPr>
              <a:t>。</a:t>
            </a:r>
            <a:endParaRPr lang="en-US" altLang="zh-CN" sz="2400">
              <a:solidFill>
                <a:schemeClr val="tx1"/>
              </a:solidFill>
              <a:sym typeface="黑体" panose="02010609060101010101" pitchFamily="49" charset="-122"/>
            </a:endParaRPr>
          </a:p>
          <a:p>
            <a:pPr>
              <a:lnSpc>
                <a:spcPct val="200000"/>
              </a:lnSpc>
              <a:spcBef>
                <a:spcPct val="0"/>
              </a:spcBef>
              <a:buClrTx/>
              <a:buSzTx/>
              <a:buFont typeface="Arial" panose="020B0604020202020204" pitchFamily="34" charset="0"/>
              <a:buNone/>
            </a:pPr>
            <a:r>
              <a:rPr lang="zh-CN" altLang="en-US" sz="2400">
                <a:solidFill>
                  <a:schemeClr val="tx1"/>
                </a:solidFill>
                <a:sym typeface="黑体" panose="02010609060101010101" pitchFamily="49" charset="-122"/>
              </a:rPr>
              <a:t>        因此，横跨切割</a:t>
            </a:r>
            <a:r>
              <a:rPr lang="en-US" altLang="zh-CN" sz="2400">
                <a:solidFill>
                  <a:srgbClr val="000000"/>
                </a:solidFill>
                <a:sym typeface="黑体" panose="02010609060101010101" pitchFamily="49" charset="-122"/>
              </a:rPr>
              <a:t>(L∪{s}</a:t>
            </a:r>
            <a:r>
              <a:rPr lang="zh-CN" altLang="en-US" sz="2400">
                <a:solidFill>
                  <a:srgbClr val="000000"/>
                </a:solidFill>
                <a:sym typeface="黑体" panose="02010609060101010101" pitchFamily="49" charset="-122"/>
              </a:rPr>
              <a:t>，</a:t>
            </a:r>
            <a:r>
              <a:rPr lang="en-US" altLang="zh-CN" sz="2400">
                <a:solidFill>
                  <a:srgbClr val="000000"/>
                </a:solidFill>
                <a:sym typeface="黑体" panose="02010609060101010101" pitchFamily="49" charset="-122"/>
              </a:rPr>
              <a:t>R∪{t})</a:t>
            </a:r>
            <a:r>
              <a:rPr lang="zh-CN" altLang="en-US" sz="2400">
                <a:solidFill>
                  <a:srgbClr val="000000"/>
                </a:solidFill>
                <a:sym typeface="黑体" panose="02010609060101010101" pitchFamily="49" charset="-122"/>
              </a:rPr>
              <a:t>的净流量</a:t>
            </a:r>
            <a:r>
              <a:rPr lang="en-US" altLang="zh-CN" sz="2400">
                <a:solidFill>
                  <a:srgbClr val="000000"/>
                </a:solidFill>
                <a:sym typeface="黑体" panose="02010609060101010101" pitchFamily="49" charset="-122"/>
              </a:rPr>
              <a:t>f(L∪{s}, R∪{t})</a:t>
            </a:r>
            <a:r>
              <a:rPr lang="zh-CN" altLang="en-US" sz="2400">
                <a:solidFill>
                  <a:srgbClr val="000000"/>
                </a:solidFill>
                <a:sym typeface="黑体" panose="02010609060101010101" pitchFamily="49" charset="-122"/>
              </a:rPr>
              <a:t>等于</a:t>
            </a:r>
            <a:r>
              <a:rPr lang="en-US" altLang="zh-CN" sz="2400">
                <a:solidFill>
                  <a:srgbClr val="000000"/>
                </a:solidFill>
                <a:sym typeface="黑体" panose="02010609060101010101" pitchFamily="49" charset="-122"/>
              </a:rPr>
              <a:t>|M|</a:t>
            </a:r>
            <a:r>
              <a:rPr lang="zh-CN" altLang="en-US" sz="2400">
                <a:solidFill>
                  <a:srgbClr val="000000"/>
                </a:solidFill>
                <a:sym typeface="黑体" panose="02010609060101010101" pitchFamily="49" charset="-122"/>
              </a:rPr>
              <a:t>。根据引理</a:t>
            </a:r>
            <a:r>
              <a:rPr lang="en-US" altLang="zh-CN" sz="2400">
                <a:solidFill>
                  <a:srgbClr val="000000"/>
                </a:solidFill>
                <a:sym typeface="黑体" panose="02010609060101010101" pitchFamily="49" charset="-122"/>
              </a:rPr>
              <a:t>26.4</a:t>
            </a:r>
            <a:r>
              <a:rPr lang="zh-CN" altLang="en-US" sz="2400">
                <a:solidFill>
                  <a:srgbClr val="000000"/>
                </a:solidFill>
                <a:sym typeface="黑体" panose="02010609060101010101" pitchFamily="49" charset="-122"/>
              </a:rPr>
              <a:t>，流的值 </a:t>
            </a:r>
            <a:r>
              <a:rPr lang="en-US" altLang="zh-CN" sz="2400">
                <a:solidFill>
                  <a:srgbClr val="000000"/>
                </a:solidFill>
                <a:sym typeface="黑体" panose="02010609060101010101" pitchFamily="49" charset="-122"/>
              </a:rPr>
              <a:t>|</a:t>
            </a:r>
            <a:r>
              <a:rPr lang="en-US" altLang="zh-CN" sz="2400" i="1">
                <a:solidFill>
                  <a:srgbClr val="000000"/>
                </a:solidFill>
                <a:sym typeface="黑体" panose="02010609060101010101" pitchFamily="49" charset="-122"/>
              </a:rPr>
              <a:t>f </a:t>
            </a:r>
            <a:r>
              <a:rPr lang="en-US" altLang="zh-CN" sz="2400">
                <a:solidFill>
                  <a:srgbClr val="000000"/>
                </a:solidFill>
                <a:sym typeface="黑体" panose="02010609060101010101" pitchFamily="49" charset="-122"/>
              </a:rPr>
              <a:t>|=|</a:t>
            </a:r>
            <a:r>
              <a:rPr lang="en-US" altLang="zh-CN" sz="2400" i="1">
                <a:solidFill>
                  <a:srgbClr val="000000"/>
                </a:solidFill>
                <a:sym typeface="黑体" panose="02010609060101010101" pitchFamily="49" charset="-122"/>
              </a:rPr>
              <a:t>M </a:t>
            </a:r>
            <a:r>
              <a:rPr lang="en-US" altLang="zh-CN" sz="2400">
                <a:solidFill>
                  <a:srgbClr val="000000"/>
                </a:solidFill>
                <a:sym typeface="黑体" panose="02010609060101010101" pitchFamily="49" charset="-122"/>
              </a:rPr>
              <a:t>|</a:t>
            </a:r>
            <a:r>
              <a:rPr lang="zh-CN" altLang="en-US" sz="2400">
                <a:solidFill>
                  <a:srgbClr val="000000"/>
                </a:solidFill>
                <a:sym typeface="黑体" panose="02010609060101010101" pitchFamily="49" charset="-122"/>
              </a:rPr>
              <a:t>。               证毕</a:t>
            </a:r>
            <a:endParaRPr lang="en-US" altLang="zh-CN" sz="2400">
              <a:solidFill>
                <a:srgbClr val="000000"/>
              </a:solidFill>
              <a:sym typeface="黑体" panose="02010609060101010101" pitchFamily="49" charset="-122"/>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文本框 1">
            <a:extLst>
              <a:ext uri="{FF2B5EF4-FFF2-40B4-BE49-F238E27FC236}">
                <a16:creationId xmlns:a16="http://schemas.microsoft.com/office/drawing/2014/main" id="{77C42A03-99F6-4CEC-B9CB-F399DE617B2A}"/>
              </a:ext>
            </a:extLst>
          </p:cNvPr>
          <p:cNvSpPr txBox="1">
            <a:spLocks noChangeArrowheads="1"/>
          </p:cNvSpPr>
          <p:nvPr/>
        </p:nvSpPr>
        <p:spPr bwMode="auto">
          <a:xfrm>
            <a:off x="250825" y="260350"/>
            <a:ext cx="8785225" cy="58943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2"/>
                </a:solidFill>
                <a:latin typeface="微软雅黑" panose="020B0503020204020204" pitchFamily="34" charset="-122"/>
                <a:ea typeface="微软雅黑" panose="020B0503020204020204" pitchFamily="34" charset="-122"/>
              </a:defRPr>
            </a:lvl1pPr>
            <a:lvl2pPr marL="720725" indent="-342900">
              <a:spcBef>
                <a:spcPct val="20000"/>
              </a:spcBef>
              <a:buClr>
                <a:schemeClr val="folHlink"/>
              </a:buClr>
              <a:buSzPct val="60000"/>
              <a:buFont typeface="Wingdings" panose="05000000000000000000" pitchFamily="2" charset="2"/>
              <a:buChar char="n"/>
              <a:defRPr sz="2800">
                <a:solidFill>
                  <a:schemeClr val="tx2"/>
                </a:solidFill>
                <a:latin typeface="微软雅黑" panose="020B0503020204020204" pitchFamily="34" charset="-122"/>
                <a:ea typeface="微软雅黑" panose="020B0503020204020204" pitchFamily="34"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tx2"/>
                </a:solidFill>
                <a:latin typeface="微软雅黑" panose="020B0503020204020204" pitchFamily="34" charset="-122"/>
                <a:ea typeface="微软雅黑" panose="020B0503020204020204" pitchFamily="34" charset="-122"/>
              </a:defRPr>
            </a:lvl3pPr>
            <a:lvl4pPr marL="16002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4pPr>
            <a:lvl5pPr marL="20574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9pPr>
          </a:lstStyle>
          <a:p>
            <a:pPr>
              <a:lnSpc>
                <a:spcPct val="150000"/>
              </a:lnSpc>
              <a:spcBef>
                <a:spcPct val="0"/>
              </a:spcBef>
              <a:buClrTx/>
              <a:buSzTx/>
              <a:buFont typeface="Arial" panose="020B0604020202020204" pitchFamily="34" charset="0"/>
              <a:buNone/>
            </a:pPr>
            <a:r>
              <a:rPr lang="zh-CN" altLang="en-US" sz="2400" b="1">
                <a:solidFill>
                  <a:srgbClr val="0000FF"/>
                </a:solidFill>
                <a:sym typeface="黑体" panose="02010609060101010101" pitchFamily="49" charset="-122"/>
              </a:rPr>
              <a:t>    （</a:t>
            </a:r>
            <a:r>
              <a:rPr lang="en-US" altLang="zh-CN" sz="2400" b="1">
                <a:solidFill>
                  <a:srgbClr val="0000FF"/>
                </a:solidFill>
                <a:sym typeface="黑体" panose="02010609060101010101" pitchFamily="49" charset="-122"/>
              </a:rPr>
              <a:t>2</a:t>
            </a:r>
            <a:r>
              <a:rPr lang="zh-CN" altLang="en-US" sz="2400" b="1">
                <a:solidFill>
                  <a:srgbClr val="0000FF"/>
                </a:solidFill>
                <a:sym typeface="黑体" panose="02010609060101010101" pitchFamily="49" charset="-122"/>
              </a:rPr>
              <a:t>）证明在容量限制是整数的前提下，</a:t>
            </a:r>
            <a:r>
              <a:rPr lang="en-US" altLang="zh-CN" sz="2400" b="1">
                <a:solidFill>
                  <a:srgbClr val="0000FF"/>
                </a:solidFill>
                <a:sym typeface="黑体" panose="02010609060101010101" pitchFamily="49" charset="-122"/>
              </a:rPr>
              <a:t>Ford-Fulkerson</a:t>
            </a:r>
            <a:r>
              <a:rPr lang="zh-CN" altLang="en-US" sz="2400" b="1">
                <a:solidFill>
                  <a:srgbClr val="0000FF"/>
                </a:solidFill>
                <a:sym typeface="黑体" panose="02010609060101010101" pitchFamily="49" charset="-122"/>
              </a:rPr>
              <a:t>方法产生的流是整数值的流，从而保证算法计算的流可以还原到原图的匹配。</a:t>
            </a:r>
            <a:endParaRPr lang="en-US" altLang="zh-CN" sz="2400" b="1">
              <a:solidFill>
                <a:srgbClr val="0000FF"/>
              </a:solidFill>
              <a:sym typeface="黑体" panose="02010609060101010101" pitchFamily="49" charset="-122"/>
            </a:endParaRPr>
          </a:p>
          <a:p>
            <a:pPr lvl="1">
              <a:lnSpc>
                <a:spcPct val="150000"/>
              </a:lnSpc>
              <a:spcBef>
                <a:spcPct val="0"/>
              </a:spcBef>
              <a:buClrTx/>
              <a:buSzTx/>
              <a:buFont typeface="Wingdings" panose="05000000000000000000" pitchFamily="2" charset="2"/>
              <a:buChar char="Ø"/>
            </a:pPr>
            <a:r>
              <a:rPr lang="zh-CN" altLang="en-US" sz="2000">
                <a:solidFill>
                  <a:schemeClr val="tx1"/>
                </a:solidFill>
                <a:sym typeface="黑体" panose="02010609060101010101" pitchFamily="49" charset="-122"/>
              </a:rPr>
              <a:t>注：如果最大流算法返回流网络</a:t>
            </a:r>
            <a:r>
              <a:rPr lang="en-US" altLang="zh-CN" sz="2000">
                <a:solidFill>
                  <a:schemeClr val="tx1"/>
                </a:solidFill>
                <a:sym typeface="黑体" panose="02010609060101010101" pitchFamily="49" charset="-122"/>
              </a:rPr>
              <a:t>G' </a:t>
            </a:r>
            <a:r>
              <a:rPr lang="zh-CN" altLang="en-US" sz="2000">
                <a:solidFill>
                  <a:schemeClr val="tx1"/>
                </a:solidFill>
                <a:sym typeface="黑体" panose="02010609060101010101" pitchFamily="49" charset="-122"/>
              </a:rPr>
              <a:t>中的一个非整数流</a:t>
            </a:r>
            <a:r>
              <a:rPr lang="en-US" altLang="zh-CN" sz="2000">
                <a:solidFill>
                  <a:schemeClr val="tx1"/>
                </a:solidFill>
                <a:sym typeface="黑体" panose="02010609060101010101" pitchFamily="49" charset="-122"/>
              </a:rPr>
              <a:t>f(u,v</a:t>
            </a:r>
            <a:r>
              <a:rPr lang="en-US" altLang="zh-CN" sz="1800">
                <a:solidFill>
                  <a:schemeClr val="tx1"/>
                </a:solidFill>
                <a:sym typeface="黑体" panose="02010609060101010101" pitchFamily="49" charset="-122"/>
              </a:rPr>
              <a:t>)</a:t>
            </a:r>
            <a:r>
              <a:rPr lang="en-US" altLang="zh-CN" sz="2000">
                <a:solidFill>
                  <a:schemeClr val="tx1"/>
                </a:solidFill>
                <a:sym typeface="黑体" panose="02010609060101010101" pitchFamily="49" charset="-122"/>
              </a:rPr>
              <a:t> </a:t>
            </a:r>
            <a:r>
              <a:rPr lang="en-US" altLang="zh-CN" sz="1200">
                <a:solidFill>
                  <a:schemeClr val="tx1"/>
                </a:solidFill>
                <a:sym typeface="黑体" panose="02010609060101010101" pitchFamily="49" charset="-122"/>
              </a:rPr>
              <a:t>(</a:t>
            </a:r>
            <a:r>
              <a:rPr lang="zh-CN" altLang="en-US" sz="1200">
                <a:solidFill>
                  <a:schemeClr val="tx1"/>
                </a:solidFill>
                <a:sym typeface="黑体" panose="02010609060101010101" pitchFamily="49" charset="-122"/>
              </a:rPr>
              <a:t>即使流的值</a:t>
            </a:r>
            <a:r>
              <a:rPr lang="en-US" altLang="zh-CN" sz="1200">
                <a:solidFill>
                  <a:schemeClr val="tx1"/>
                </a:solidFill>
                <a:sym typeface="黑体" panose="02010609060101010101" pitchFamily="49" charset="-122"/>
              </a:rPr>
              <a:t>|f|</a:t>
            </a:r>
            <a:r>
              <a:rPr lang="zh-CN" altLang="en-US" sz="1200">
                <a:solidFill>
                  <a:schemeClr val="tx1"/>
                </a:solidFill>
                <a:sym typeface="黑体" panose="02010609060101010101" pitchFamily="49" charset="-122"/>
              </a:rPr>
              <a:t>本身是整数</a:t>
            </a:r>
            <a:r>
              <a:rPr lang="en-US" altLang="zh-CN" sz="1200">
                <a:solidFill>
                  <a:schemeClr val="tx1"/>
                </a:solidFill>
                <a:sym typeface="黑体" panose="02010609060101010101" pitchFamily="49" charset="-122"/>
              </a:rPr>
              <a:t>)</a:t>
            </a:r>
            <a:r>
              <a:rPr lang="zh-CN" altLang="en-US" sz="2000">
                <a:solidFill>
                  <a:schemeClr val="tx1"/>
                </a:solidFill>
                <a:sym typeface="黑体" panose="02010609060101010101" pitchFamily="49" charset="-122"/>
              </a:rPr>
              <a:t>，上述讨论将存在问题。但</a:t>
            </a:r>
            <a:r>
              <a:rPr lang="zh-CN" altLang="en-US" sz="2000" b="1">
                <a:solidFill>
                  <a:schemeClr val="tx1"/>
                </a:solidFill>
                <a:sym typeface="黑体" panose="02010609060101010101" pitchFamily="49" charset="-122"/>
              </a:rPr>
              <a:t>定理</a:t>
            </a:r>
            <a:r>
              <a:rPr lang="en-US" altLang="zh-CN" sz="2000" b="1">
                <a:solidFill>
                  <a:schemeClr val="tx1"/>
                </a:solidFill>
                <a:sym typeface="黑体" panose="02010609060101010101" pitchFamily="49" charset="-122"/>
              </a:rPr>
              <a:t>26.10</a:t>
            </a:r>
            <a:r>
              <a:rPr lang="zh-CN" altLang="en-US" sz="2000" b="1">
                <a:solidFill>
                  <a:schemeClr val="tx1"/>
                </a:solidFill>
                <a:sym typeface="黑体" panose="02010609060101010101" pitchFamily="49" charset="-122"/>
              </a:rPr>
              <a:t>说明这种情况不会发生</a:t>
            </a:r>
            <a:r>
              <a:rPr lang="zh-CN" altLang="en-US" sz="2000">
                <a:solidFill>
                  <a:schemeClr val="tx1"/>
                </a:solidFill>
                <a:sym typeface="黑体" panose="02010609060101010101" pitchFamily="49" charset="-122"/>
              </a:rPr>
              <a:t>。</a:t>
            </a:r>
            <a:endParaRPr lang="en-US" altLang="zh-CN" sz="2000">
              <a:solidFill>
                <a:schemeClr val="tx1"/>
              </a:solidFill>
              <a:sym typeface="黑体" panose="02010609060101010101" pitchFamily="49" charset="-122"/>
            </a:endParaRPr>
          </a:p>
          <a:p>
            <a:pPr>
              <a:lnSpc>
                <a:spcPct val="150000"/>
              </a:lnSpc>
              <a:spcBef>
                <a:spcPts val="2400"/>
              </a:spcBef>
              <a:buClrTx/>
              <a:buSzTx/>
              <a:buFont typeface="Arial" panose="020B0604020202020204" pitchFamily="34" charset="0"/>
              <a:buNone/>
            </a:pPr>
            <a:r>
              <a:rPr lang="zh-CN" altLang="en-US" sz="2400">
                <a:solidFill>
                  <a:schemeClr val="tx1"/>
                </a:solidFill>
                <a:sym typeface="黑体" panose="02010609060101010101" pitchFamily="49" charset="-122"/>
              </a:rPr>
              <a:t>      </a:t>
            </a:r>
            <a:r>
              <a:rPr lang="zh-CN" altLang="en-US" sz="2400" b="1">
                <a:solidFill>
                  <a:schemeClr val="tx1"/>
                </a:solidFill>
                <a:sym typeface="黑体" panose="02010609060101010101" pitchFamily="49" charset="-122"/>
              </a:rPr>
              <a:t>定理</a:t>
            </a:r>
            <a:r>
              <a:rPr lang="en-US" altLang="zh-CN" sz="2400" b="1">
                <a:solidFill>
                  <a:schemeClr val="tx1"/>
                </a:solidFill>
                <a:sym typeface="黑体" panose="02010609060101010101" pitchFamily="49" charset="-122"/>
              </a:rPr>
              <a:t>26.10</a:t>
            </a:r>
            <a:r>
              <a:rPr lang="zh-CN" altLang="en-US" sz="2400" b="1">
                <a:solidFill>
                  <a:schemeClr val="tx1"/>
                </a:solidFill>
                <a:sym typeface="黑体" panose="02010609060101010101" pitchFamily="49" charset="-122"/>
              </a:rPr>
              <a:t>（完整性定理）</a:t>
            </a:r>
            <a:r>
              <a:rPr lang="zh-CN" altLang="en-US" sz="2400">
                <a:solidFill>
                  <a:schemeClr val="tx1"/>
                </a:solidFill>
                <a:sym typeface="黑体" panose="02010609060101010101" pitchFamily="49" charset="-122"/>
              </a:rPr>
              <a:t>如果容量函数</a:t>
            </a:r>
            <a:r>
              <a:rPr lang="en-US" altLang="zh-CN" sz="2400">
                <a:solidFill>
                  <a:schemeClr val="tx1"/>
                </a:solidFill>
                <a:sym typeface="黑体" panose="02010609060101010101" pitchFamily="49" charset="-122"/>
              </a:rPr>
              <a:t>c</a:t>
            </a:r>
            <a:r>
              <a:rPr lang="zh-CN" altLang="en-US" sz="2400">
                <a:solidFill>
                  <a:schemeClr val="tx1"/>
                </a:solidFill>
                <a:sym typeface="黑体" panose="02010609060101010101" pitchFamily="49" charset="-122"/>
              </a:rPr>
              <a:t>只能取整数值，则</a:t>
            </a:r>
            <a:r>
              <a:rPr lang="en-US" altLang="zh-CN" sz="2400">
                <a:solidFill>
                  <a:schemeClr val="tx1"/>
                </a:solidFill>
                <a:sym typeface="黑体" panose="02010609060101010101" pitchFamily="49" charset="-122"/>
              </a:rPr>
              <a:t>Ford-Fulkerson</a:t>
            </a:r>
            <a:r>
              <a:rPr lang="zh-CN" altLang="en-US" sz="2400">
                <a:solidFill>
                  <a:schemeClr val="tx1"/>
                </a:solidFill>
                <a:sym typeface="黑体" panose="02010609060101010101" pitchFamily="49" charset="-122"/>
              </a:rPr>
              <a:t>方法所生成的最大流</a:t>
            </a:r>
            <a:r>
              <a:rPr lang="en-US" altLang="zh-CN" sz="2400" i="1">
                <a:solidFill>
                  <a:schemeClr val="tx1"/>
                </a:solidFill>
                <a:sym typeface="黑体" panose="02010609060101010101" pitchFamily="49" charset="-122"/>
              </a:rPr>
              <a:t>f </a:t>
            </a:r>
            <a:r>
              <a:rPr lang="zh-CN" altLang="en-US" sz="2400">
                <a:solidFill>
                  <a:schemeClr val="tx1"/>
                </a:solidFill>
                <a:sym typeface="黑体" panose="02010609060101010101" pitchFamily="49" charset="-122"/>
              </a:rPr>
              <a:t>满足</a:t>
            </a:r>
            <a:r>
              <a:rPr lang="en-US" altLang="zh-CN" sz="2400">
                <a:solidFill>
                  <a:schemeClr val="tx1"/>
                </a:solidFill>
                <a:sym typeface="黑体" panose="02010609060101010101" pitchFamily="49" charset="-122"/>
              </a:rPr>
              <a:t>|</a:t>
            </a:r>
            <a:r>
              <a:rPr lang="en-US" altLang="zh-CN" sz="2400" i="1">
                <a:solidFill>
                  <a:schemeClr val="tx1"/>
                </a:solidFill>
                <a:sym typeface="黑体" panose="02010609060101010101" pitchFamily="49" charset="-122"/>
              </a:rPr>
              <a:t>f </a:t>
            </a:r>
            <a:r>
              <a:rPr lang="en-US" altLang="zh-CN" sz="2400">
                <a:solidFill>
                  <a:schemeClr val="tx1"/>
                </a:solidFill>
                <a:sym typeface="黑体" panose="02010609060101010101" pitchFamily="49" charset="-122"/>
              </a:rPr>
              <a:t>|</a:t>
            </a:r>
            <a:r>
              <a:rPr lang="zh-CN" altLang="en-US" sz="2400">
                <a:solidFill>
                  <a:schemeClr val="tx1"/>
                </a:solidFill>
                <a:sym typeface="黑体" panose="02010609060101010101" pitchFamily="49" charset="-122"/>
              </a:rPr>
              <a:t>是整数值的性质。而且，对于所有的结点</a:t>
            </a:r>
            <a:r>
              <a:rPr lang="en-US" altLang="zh-CN" sz="2400">
                <a:solidFill>
                  <a:schemeClr val="tx1"/>
                </a:solidFill>
                <a:sym typeface="黑体" panose="02010609060101010101" pitchFamily="49" charset="-122"/>
              </a:rPr>
              <a:t>u</a:t>
            </a:r>
            <a:r>
              <a:rPr lang="zh-CN" altLang="en-US" sz="2400">
                <a:solidFill>
                  <a:schemeClr val="tx1"/>
                </a:solidFill>
                <a:sym typeface="黑体" panose="02010609060101010101" pitchFamily="49" charset="-122"/>
              </a:rPr>
              <a:t>和</a:t>
            </a:r>
            <a:r>
              <a:rPr lang="en-US" altLang="zh-CN" sz="2400">
                <a:solidFill>
                  <a:schemeClr val="tx1"/>
                </a:solidFill>
                <a:sym typeface="黑体" panose="02010609060101010101" pitchFamily="49" charset="-122"/>
              </a:rPr>
              <a:t>v</a:t>
            </a:r>
            <a:r>
              <a:rPr lang="zh-CN" altLang="en-US" sz="2400">
                <a:solidFill>
                  <a:schemeClr val="tx1"/>
                </a:solidFill>
                <a:sym typeface="黑体" panose="02010609060101010101" pitchFamily="49" charset="-122"/>
              </a:rPr>
              <a:t>，</a:t>
            </a:r>
            <a:r>
              <a:rPr lang="en-US" altLang="zh-CN" sz="2400" i="1">
                <a:solidFill>
                  <a:schemeClr val="tx1"/>
                </a:solidFill>
                <a:sym typeface="黑体" panose="02010609060101010101" pitchFamily="49" charset="-122"/>
              </a:rPr>
              <a:t>f(u,v) </a:t>
            </a:r>
            <a:r>
              <a:rPr lang="zh-CN" altLang="en-US" sz="2400">
                <a:solidFill>
                  <a:schemeClr val="tx1"/>
                </a:solidFill>
                <a:sym typeface="黑体" panose="02010609060101010101" pitchFamily="49" charset="-122"/>
              </a:rPr>
              <a:t>的值都是整数。</a:t>
            </a:r>
          </a:p>
          <a:p>
            <a:pPr>
              <a:lnSpc>
                <a:spcPct val="150000"/>
              </a:lnSpc>
              <a:spcBef>
                <a:spcPts val="1800"/>
              </a:spcBef>
              <a:buClrTx/>
              <a:buSzTx/>
              <a:buFont typeface="Arial" panose="020B0604020202020204" pitchFamily="34" charset="0"/>
              <a:buNone/>
            </a:pPr>
            <a:r>
              <a:rPr lang="zh-CN" altLang="en-US" sz="2400">
                <a:solidFill>
                  <a:schemeClr val="tx1"/>
                </a:solidFill>
                <a:sym typeface="黑体" panose="02010609060101010101" pitchFamily="49" charset="-122"/>
              </a:rPr>
              <a:t>      </a:t>
            </a:r>
            <a:r>
              <a:rPr lang="zh-CN" altLang="en-US" sz="2400" b="1">
                <a:solidFill>
                  <a:schemeClr val="tx1"/>
                </a:solidFill>
                <a:sym typeface="黑体" panose="02010609060101010101" pitchFamily="49" charset="-122"/>
              </a:rPr>
              <a:t>证明：</a:t>
            </a:r>
            <a:r>
              <a:rPr lang="zh-CN" altLang="en-US" sz="2400">
                <a:solidFill>
                  <a:schemeClr val="tx1"/>
                </a:solidFill>
                <a:sym typeface="黑体" panose="02010609060101010101" pitchFamily="49" charset="-122"/>
              </a:rPr>
              <a:t>可以通过对迭代次数的归纳进行证明，留作练习。</a:t>
            </a:r>
          </a:p>
          <a:p>
            <a:pPr>
              <a:lnSpc>
                <a:spcPct val="150000"/>
              </a:lnSpc>
              <a:spcBef>
                <a:spcPct val="0"/>
              </a:spcBef>
              <a:buClrTx/>
              <a:buSzTx/>
              <a:buFont typeface="Arial" panose="020B0604020202020204" pitchFamily="34" charset="0"/>
              <a:buNone/>
            </a:pPr>
            <a:endParaRPr lang="zh-CN" altLang="en-US" sz="2000">
              <a:solidFill>
                <a:srgbClr val="FF0000"/>
              </a:solidFill>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文本框 1">
            <a:extLst>
              <a:ext uri="{FF2B5EF4-FFF2-40B4-BE49-F238E27FC236}">
                <a16:creationId xmlns:a16="http://schemas.microsoft.com/office/drawing/2014/main" id="{2842923C-DDF1-4762-9D57-4D5C5A0B749C}"/>
              </a:ext>
            </a:extLst>
          </p:cNvPr>
          <p:cNvSpPr txBox="1">
            <a:spLocks noChangeArrowheads="1"/>
          </p:cNvSpPr>
          <p:nvPr/>
        </p:nvSpPr>
        <p:spPr bwMode="auto">
          <a:xfrm>
            <a:off x="179388" y="333375"/>
            <a:ext cx="8856662" cy="61849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2"/>
                </a:solidFill>
                <a:latin typeface="微软雅黑" panose="020B0503020204020204" pitchFamily="34" charset="-122"/>
                <a:ea typeface="微软雅黑" panose="020B0503020204020204" pitchFamily="34" charset="-122"/>
              </a:defRPr>
            </a:lvl1pPr>
            <a:lvl2pPr marL="742950" indent="-285750">
              <a:spcBef>
                <a:spcPct val="20000"/>
              </a:spcBef>
              <a:buClr>
                <a:schemeClr val="folHlink"/>
              </a:buClr>
              <a:buSzPct val="60000"/>
              <a:buFont typeface="Wingdings" panose="05000000000000000000" pitchFamily="2" charset="2"/>
              <a:buChar char="n"/>
              <a:defRPr sz="2800">
                <a:solidFill>
                  <a:schemeClr val="tx2"/>
                </a:solidFill>
                <a:latin typeface="微软雅黑" panose="020B0503020204020204" pitchFamily="34" charset="-122"/>
                <a:ea typeface="微软雅黑" panose="020B0503020204020204" pitchFamily="34"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tx2"/>
                </a:solidFill>
                <a:latin typeface="微软雅黑" panose="020B0503020204020204" pitchFamily="34" charset="-122"/>
                <a:ea typeface="微软雅黑" panose="020B0503020204020204" pitchFamily="34" charset="-122"/>
              </a:defRPr>
            </a:lvl3pPr>
            <a:lvl4pPr marL="16002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4pPr>
            <a:lvl5pPr marL="20574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9pPr>
          </a:lstStyle>
          <a:p>
            <a:pPr>
              <a:lnSpc>
                <a:spcPct val="150000"/>
              </a:lnSpc>
              <a:spcBef>
                <a:spcPct val="0"/>
              </a:spcBef>
              <a:buClrTx/>
              <a:buSzTx/>
              <a:buFont typeface="Arial" panose="020B0604020202020204" pitchFamily="34" charset="0"/>
              <a:buNone/>
            </a:pPr>
            <a:r>
              <a:rPr lang="zh-CN" altLang="en-US" sz="2400" b="1">
                <a:solidFill>
                  <a:srgbClr val="0000FF"/>
                </a:solidFill>
              </a:rPr>
              <a:t>（</a:t>
            </a:r>
            <a:r>
              <a:rPr lang="en-US" altLang="zh-CN" sz="2400" b="1">
                <a:solidFill>
                  <a:srgbClr val="0000FF"/>
                </a:solidFill>
              </a:rPr>
              <a:t>3</a:t>
            </a:r>
            <a:r>
              <a:rPr lang="zh-CN" altLang="en-US" sz="2400" b="1">
                <a:solidFill>
                  <a:srgbClr val="0000FF"/>
                </a:solidFill>
              </a:rPr>
              <a:t>）证明最大流的流值等于最大匹配的基数</a:t>
            </a:r>
          </a:p>
          <a:p>
            <a:pPr>
              <a:lnSpc>
                <a:spcPct val="150000"/>
              </a:lnSpc>
              <a:spcBef>
                <a:spcPct val="0"/>
              </a:spcBef>
              <a:buClrTx/>
              <a:buSzTx/>
              <a:buFont typeface="Arial" panose="020B0604020202020204" pitchFamily="34" charset="0"/>
              <a:buNone/>
            </a:pPr>
            <a:r>
              <a:rPr lang="zh-CN" altLang="en-US" sz="2400" b="1">
                <a:solidFill>
                  <a:schemeClr val="tx1"/>
                </a:solidFill>
                <a:sym typeface="黑体" panose="02010609060101010101" pitchFamily="49" charset="-122"/>
              </a:rPr>
              <a:t>推论</a:t>
            </a:r>
            <a:r>
              <a:rPr lang="en-US" altLang="zh-CN" sz="2400" b="1">
                <a:solidFill>
                  <a:schemeClr val="tx1"/>
                </a:solidFill>
                <a:sym typeface="黑体" panose="02010609060101010101" pitchFamily="49" charset="-122"/>
              </a:rPr>
              <a:t>26.11  </a:t>
            </a:r>
            <a:r>
              <a:rPr lang="zh-CN" altLang="en-US" sz="2400">
                <a:solidFill>
                  <a:schemeClr val="tx1"/>
                </a:solidFill>
                <a:sym typeface="黑体" panose="02010609060101010101" pitchFamily="49" charset="-122"/>
              </a:rPr>
              <a:t>二分图</a:t>
            </a:r>
            <a:r>
              <a:rPr lang="en-US" altLang="zh-CN" sz="2400">
                <a:solidFill>
                  <a:schemeClr val="tx1"/>
                </a:solidFill>
                <a:sym typeface="黑体" panose="02010609060101010101" pitchFamily="49" charset="-122"/>
              </a:rPr>
              <a:t>G</a:t>
            </a:r>
            <a:r>
              <a:rPr lang="zh-CN" altLang="en-US" sz="2400">
                <a:solidFill>
                  <a:schemeClr val="tx1"/>
                </a:solidFill>
                <a:sym typeface="黑体" panose="02010609060101010101" pitchFamily="49" charset="-122"/>
              </a:rPr>
              <a:t>的一个最大匹配</a:t>
            </a:r>
            <a:r>
              <a:rPr lang="en-US" altLang="zh-CN" sz="2400">
                <a:solidFill>
                  <a:schemeClr val="tx1"/>
                </a:solidFill>
                <a:sym typeface="黑体" panose="02010609060101010101" pitchFamily="49" charset="-122"/>
              </a:rPr>
              <a:t>M</a:t>
            </a:r>
            <a:r>
              <a:rPr lang="zh-CN" altLang="en-US" sz="2400">
                <a:solidFill>
                  <a:schemeClr val="tx1"/>
                </a:solidFill>
                <a:sym typeface="黑体" panose="02010609060101010101" pitchFamily="49" charset="-122"/>
              </a:rPr>
              <a:t>的边数等于其对应的流网络</a:t>
            </a:r>
            <a:r>
              <a:rPr lang="en-US" altLang="zh-CN" sz="2400">
                <a:solidFill>
                  <a:schemeClr val="tx1"/>
                </a:solidFill>
                <a:sym typeface="黑体" panose="02010609060101010101" pitchFamily="49" charset="-122"/>
              </a:rPr>
              <a:t>G' </a:t>
            </a:r>
            <a:r>
              <a:rPr lang="zh-CN" altLang="en-US" sz="2400">
                <a:solidFill>
                  <a:schemeClr val="tx1"/>
                </a:solidFill>
                <a:sym typeface="黑体" panose="02010609060101010101" pitchFamily="49" charset="-122"/>
              </a:rPr>
              <a:t>中某一最大流</a:t>
            </a:r>
            <a:r>
              <a:rPr lang="en-US" altLang="zh-CN" sz="2400" i="1">
                <a:solidFill>
                  <a:schemeClr val="tx1"/>
                </a:solidFill>
                <a:sym typeface="黑体" panose="02010609060101010101" pitchFamily="49" charset="-122"/>
              </a:rPr>
              <a:t>f </a:t>
            </a:r>
            <a:r>
              <a:rPr lang="zh-CN" altLang="en-US" sz="2400">
                <a:solidFill>
                  <a:schemeClr val="tx1"/>
                </a:solidFill>
                <a:sym typeface="黑体" panose="02010609060101010101" pitchFamily="49" charset="-122"/>
              </a:rPr>
              <a:t>的值。</a:t>
            </a:r>
          </a:p>
          <a:p>
            <a:pPr>
              <a:lnSpc>
                <a:spcPct val="150000"/>
              </a:lnSpc>
              <a:spcBef>
                <a:spcPct val="0"/>
              </a:spcBef>
              <a:buClrTx/>
              <a:buSzTx/>
              <a:buFont typeface="Arial" panose="020B0604020202020204" pitchFamily="34" charset="0"/>
              <a:buNone/>
            </a:pPr>
            <a:r>
              <a:rPr lang="zh-CN" altLang="en-US" sz="2400" b="1">
                <a:solidFill>
                  <a:schemeClr val="tx1"/>
                </a:solidFill>
                <a:sym typeface="黑体" panose="02010609060101010101" pitchFamily="49" charset="-122"/>
              </a:rPr>
              <a:t>证明</a:t>
            </a:r>
            <a:r>
              <a:rPr lang="zh-CN" altLang="en-US" sz="2400">
                <a:solidFill>
                  <a:schemeClr val="tx1"/>
                </a:solidFill>
                <a:sym typeface="黑体" panose="02010609060101010101" pitchFamily="49" charset="-122"/>
              </a:rPr>
              <a:t>：</a:t>
            </a:r>
            <a:r>
              <a:rPr lang="zh-CN" altLang="en-US" sz="2400">
                <a:solidFill>
                  <a:srgbClr val="0000FF"/>
                </a:solidFill>
                <a:sym typeface="黑体" panose="02010609060101010101" pitchFamily="49" charset="-122"/>
              </a:rPr>
              <a:t>用反证法证明</a:t>
            </a:r>
            <a:endParaRPr lang="en-US" altLang="zh-CN" sz="2400">
              <a:solidFill>
                <a:srgbClr val="0000FF"/>
              </a:solidFill>
              <a:sym typeface="黑体" panose="02010609060101010101" pitchFamily="49" charset="-122"/>
            </a:endParaRPr>
          </a:p>
          <a:p>
            <a:pPr>
              <a:lnSpc>
                <a:spcPct val="150000"/>
              </a:lnSpc>
              <a:spcBef>
                <a:spcPct val="0"/>
              </a:spcBef>
              <a:buClrTx/>
              <a:buSzTx/>
              <a:buFont typeface="Arial" panose="020B0604020202020204" pitchFamily="34" charset="0"/>
              <a:buNone/>
            </a:pPr>
            <a:r>
              <a:rPr lang="zh-CN" altLang="en-US" sz="2400">
                <a:solidFill>
                  <a:schemeClr val="tx1"/>
                </a:solidFill>
                <a:sym typeface="黑体" panose="02010609060101010101" pitchFamily="49" charset="-122"/>
              </a:rPr>
              <a:t>       假定</a:t>
            </a:r>
            <a:r>
              <a:rPr lang="en-US" altLang="zh-CN" sz="2400">
                <a:solidFill>
                  <a:schemeClr val="tx1"/>
                </a:solidFill>
                <a:sym typeface="黑体" panose="02010609060101010101" pitchFamily="49" charset="-122"/>
              </a:rPr>
              <a:t>M</a:t>
            </a:r>
            <a:r>
              <a:rPr lang="zh-CN" altLang="en-US" sz="2400">
                <a:solidFill>
                  <a:schemeClr val="tx1"/>
                </a:solidFill>
                <a:sym typeface="黑体" panose="02010609060101010101" pitchFamily="49" charset="-122"/>
              </a:rPr>
              <a:t>是图</a:t>
            </a:r>
            <a:r>
              <a:rPr lang="en-US" altLang="zh-CN" sz="2400">
                <a:solidFill>
                  <a:schemeClr val="tx1"/>
                </a:solidFill>
                <a:sym typeface="黑体" panose="02010609060101010101" pitchFamily="49" charset="-122"/>
              </a:rPr>
              <a:t>G</a:t>
            </a:r>
            <a:r>
              <a:rPr lang="zh-CN" altLang="en-US" sz="2400">
                <a:solidFill>
                  <a:schemeClr val="tx1"/>
                </a:solidFill>
                <a:sym typeface="黑体" panose="02010609060101010101" pitchFamily="49" charset="-122"/>
              </a:rPr>
              <a:t>中的一个最大匹配，但其相应的流网络</a:t>
            </a:r>
            <a:r>
              <a:rPr lang="en-US" altLang="zh-CN" sz="2400">
                <a:solidFill>
                  <a:schemeClr val="tx1"/>
                </a:solidFill>
                <a:sym typeface="黑体" panose="02010609060101010101" pitchFamily="49" charset="-122"/>
              </a:rPr>
              <a:t>G'</a:t>
            </a:r>
            <a:r>
              <a:rPr lang="zh-CN" altLang="en-US" sz="2400">
                <a:solidFill>
                  <a:schemeClr val="tx1"/>
                </a:solidFill>
                <a:sym typeface="黑体" panose="02010609060101010101" pitchFamily="49" charset="-122"/>
              </a:rPr>
              <a:t>中的流</a:t>
            </a:r>
            <a:r>
              <a:rPr lang="en-US" altLang="zh-CN" sz="2400">
                <a:solidFill>
                  <a:schemeClr val="tx1"/>
                </a:solidFill>
                <a:sym typeface="黑体" panose="02010609060101010101" pitchFamily="49" charset="-122"/>
              </a:rPr>
              <a:t>f</a:t>
            </a:r>
            <a:r>
              <a:rPr lang="zh-CN" altLang="en-US" sz="2400">
                <a:solidFill>
                  <a:schemeClr val="tx1"/>
                </a:solidFill>
                <a:sym typeface="黑体" panose="02010609060101010101" pitchFamily="49" charset="-122"/>
              </a:rPr>
              <a:t>不是最大流。那么</a:t>
            </a:r>
            <a:r>
              <a:rPr lang="en-US" altLang="zh-CN" sz="2400">
                <a:solidFill>
                  <a:schemeClr val="tx1"/>
                </a:solidFill>
                <a:sym typeface="黑体" panose="02010609060101010101" pitchFamily="49" charset="-122"/>
              </a:rPr>
              <a:t>G'</a:t>
            </a:r>
            <a:r>
              <a:rPr lang="zh-CN" altLang="en-US" sz="2400">
                <a:solidFill>
                  <a:schemeClr val="tx1"/>
                </a:solidFill>
                <a:sym typeface="黑体" panose="02010609060101010101" pitchFamily="49" charset="-122"/>
              </a:rPr>
              <a:t>中存在一个最大流</a:t>
            </a:r>
            <a:r>
              <a:rPr lang="en-US" altLang="zh-CN" sz="2400" i="1">
                <a:solidFill>
                  <a:schemeClr val="tx1"/>
                </a:solidFill>
                <a:sym typeface="黑体" panose="02010609060101010101" pitchFamily="49" charset="-122"/>
              </a:rPr>
              <a:t>f' </a:t>
            </a:r>
            <a:r>
              <a:rPr lang="zh-CN" altLang="en-US" sz="2400">
                <a:solidFill>
                  <a:schemeClr val="tx1"/>
                </a:solidFill>
                <a:sym typeface="黑体" panose="02010609060101010101" pitchFamily="49" charset="-122"/>
              </a:rPr>
              <a:t>，满足</a:t>
            </a:r>
            <a:r>
              <a:rPr lang="en-US" altLang="zh-CN" sz="2400">
                <a:solidFill>
                  <a:schemeClr val="tx1"/>
                </a:solidFill>
                <a:sym typeface="黑体" panose="02010609060101010101" pitchFamily="49" charset="-122"/>
              </a:rPr>
              <a:t>|</a:t>
            </a:r>
            <a:r>
              <a:rPr lang="en-US" altLang="zh-CN" sz="2400" i="1">
                <a:solidFill>
                  <a:schemeClr val="tx1"/>
                </a:solidFill>
                <a:sym typeface="黑体" panose="02010609060101010101" pitchFamily="49" charset="-122"/>
              </a:rPr>
              <a:t>f' </a:t>
            </a:r>
            <a:r>
              <a:rPr lang="en-US" altLang="zh-CN" sz="2400">
                <a:solidFill>
                  <a:schemeClr val="tx1"/>
                </a:solidFill>
                <a:sym typeface="黑体" panose="02010609060101010101" pitchFamily="49" charset="-122"/>
              </a:rPr>
              <a:t>|&gt;|</a:t>
            </a:r>
            <a:r>
              <a:rPr lang="en-US" altLang="zh-CN" sz="2400" i="1">
                <a:solidFill>
                  <a:schemeClr val="tx1"/>
                </a:solidFill>
                <a:sym typeface="黑体" panose="02010609060101010101" pitchFamily="49" charset="-122"/>
              </a:rPr>
              <a:t>f </a:t>
            </a:r>
            <a:r>
              <a:rPr lang="en-US" altLang="zh-CN" sz="2400">
                <a:solidFill>
                  <a:schemeClr val="tx1"/>
                </a:solidFill>
                <a:sym typeface="黑体" panose="02010609060101010101" pitchFamily="49" charset="-122"/>
              </a:rPr>
              <a:t>|</a:t>
            </a:r>
            <a:r>
              <a:rPr lang="zh-CN" altLang="en-US" sz="2400">
                <a:solidFill>
                  <a:schemeClr val="tx1"/>
                </a:solidFill>
                <a:sym typeface="黑体" panose="02010609060101010101" pitchFamily="49" charset="-122"/>
              </a:rPr>
              <a:t>。</a:t>
            </a:r>
            <a:endParaRPr lang="en-US" altLang="zh-CN" sz="2400">
              <a:solidFill>
                <a:schemeClr val="tx1"/>
              </a:solidFill>
              <a:sym typeface="黑体" panose="02010609060101010101" pitchFamily="49" charset="-122"/>
            </a:endParaRPr>
          </a:p>
          <a:p>
            <a:pPr>
              <a:lnSpc>
                <a:spcPct val="150000"/>
              </a:lnSpc>
              <a:spcBef>
                <a:spcPct val="0"/>
              </a:spcBef>
              <a:buClrTx/>
              <a:buSzTx/>
              <a:buFont typeface="Arial" panose="020B0604020202020204" pitchFamily="34" charset="0"/>
              <a:buNone/>
            </a:pPr>
            <a:r>
              <a:rPr lang="zh-CN" altLang="en-US" sz="2400">
                <a:solidFill>
                  <a:schemeClr val="tx1"/>
                </a:solidFill>
                <a:sym typeface="黑体" panose="02010609060101010101" pitchFamily="49" charset="-122"/>
              </a:rPr>
              <a:t>        由于</a:t>
            </a:r>
            <a:r>
              <a:rPr lang="en-US" altLang="zh-CN" sz="2400">
                <a:solidFill>
                  <a:schemeClr val="tx1"/>
                </a:solidFill>
                <a:sym typeface="黑体" panose="02010609060101010101" pitchFamily="49" charset="-122"/>
              </a:rPr>
              <a:t>G' </a:t>
            </a:r>
            <a:r>
              <a:rPr lang="zh-CN" altLang="en-US" sz="2400">
                <a:solidFill>
                  <a:schemeClr val="tx1"/>
                </a:solidFill>
                <a:sym typeface="黑体" panose="02010609060101010101" pitchFamily="49" charset="-122"/>
              </a:rPr>
              <a:t>的容量都是整数值，根据定理</a:t>
            </a:r>
            <a:r>
              <a:rPr lang="en-US" altLang="zh-CN" sz="2400">
                <a:solidFill>
                  <a:schemeClr val="tx1"/>
                </a:solidFill>
                <a:sym typeface="黑体" panose="02010609060101010101" pitchFamily="49" charset="-122"/>
              </a:rPr>
              <a:t>26.10</a:t>
            </a:r>
            <a:r>
              <a:rPr lang="zh-CN" altLang="en-US" sz="2400">
                <a:solidFill>
                  <a:schemeClr val="tx1"/>
                </a:solidFill>
                <a:sym typeface="黑体" panose="02010609060101010101" pitchFamily="49" charset="-122"/>
              </a:rPr>
              <a:t>，</a:t>
            </a:r>
            <a:r>
              <a:rPr lang="en-US" altLang="zh-CN" sz="2400" i="1">
                <a:solidFill>
                  <a:schemeClr val="tx1"/>
                </a:solidFill>
                <a:sym typeface="黑体" panose="02010609060101010101" pitchFamily="49" charset="-122"/>
              </a:rPr>
              <a:t>f' </a:t>
            </a:r>
            <a:r>
              <a:rPr lang="zh-CN" altLang="en-US" sz="2400">
                <a:solidFill>
                  <a:schemeClr val="tx1"/>
                </a:solidFill>
                <a:sym typeface="黑体" panose="02010609060101010101" pitchFamily="49" charset="-122"/>
              </a:rPr>
              <a:t>的值也是整数值。同时，</a:t>
            </a:r>
            <a:r>
              <a:rPr lang="en-US" altLang="zh-CN" sz="2400" i="1">
                <a:solidFill>
                  <a:schemeClr val="tx1"/>
                </a:solidFill>
                <a:sym typeface="黑体" panose="02010609060101010101" pitchFamily="49" charset="-122"/>
              </a:rPr>
              <a:t>f' </a:t>
            </a:r>
            <a:r>
              <a:rPr lang="zh-CN" altLang="en-US" sz="2400">
                <a:solidFill>
                  <a:schemeClr val="tx1"/>
                </a:solidFill>
                <a:sym typeface="黑体" panose="02010609060101010101" pitchFamily="49" charset="-122"/>
              </a:rPr>
              <a:t>有一个对应的匹配</a:t>
            </a:r>
            <a:r>
              <a:rPr lang="en-US" altLang="zh-CN" sz="2400">
                <a:solidFill>
                  <a:schemeClr val="tx1"/>
                </a:solidFill>
                <a:sym typeface="黑体" panose="02010609060101010101" pitchFamily="49" charset="-122"/>
              </a:rPr>
              <a:t>M'</a:t>
            </a:r>
            <a:r>
              <a:rPr lang="zh-CN" altLang="en-US" sz="2400">
                <a:solidFill>
                  <a:schemeClr val="tx1"/>
                </a:solidFill>
                <a:sym typeface="黑体" panose="02010609060101010101" pitchFamily="49" charset="-122"/>
              </a:rPr>
              <a:t>，使得</a:t>
            </a:r>
            <a:r>
              <a:rPr lang="en-US" altLang="zh-CN" sz="2400">
                <a:solidFill>
                  <a:srgbClr val="FF0000"/>
                </a:solidFill>
                <a:sym typeface="黑体" panose="02010609060101010101" pitchFamily="49" charset="-122"/>
              </a:rPr>
              <a:t>|M'|=|</a:t>
            </a:r>
            <a:r>
              <a:rPr lang="en-US" altLang="zh-CN" sz="2400" i="1">
                <a:solidFill>
                  <a:srgbClr val="FF0000"/>
                </a:solidFill>
                <a:sym typeface="黑体" panose="02010609060101010101" pitchFamily="49" charset="-122"/>
              </a:rPr>
              <a:t>f' </a:t>
            </a:r>
            <a:r>
              <a:rPr lang="en-US" altLang="zh-CN" sz="2400">
                <a:solidFill>
                  <a:srgbClr val="FF0000"/>
                </a:solidFill>
                <a:sym typeface="黑体" panose="02010609060101010101" pitchFamily="49" charset="-122"/>
              </a:rPr>
              <a:t>|&gt;|</a:t>
            </a:r>
            <a:r>
              <a:rPr lang="en-US" altLang="zh-CN" sz="2400" i="1">
                <a:solidFill>
                  <a:srgbClr val="FF0000"/>
                </a:solidFill>
                <a:sym typeface="黑体" panose="02010609060101010101" pitchFamily="49" charset="-122"/>
              </a:rPr>
              <a:t>f </a:t>
            </a:r>
            <a:r>
              <a:rPr lang="en-US" altLang="zh-CN" sz="2400">
                <a:solidFill>
                  <a:srgbClr val="FF0000"/>
                </a:solidFill>
                <a:sym typeface="黑体" panose="02010609060101010101" pitchFamily="49" charset="-122"/>
              </a:rPr>
              <a:t>|=|M|</a:t>
            </a:r>
            <a:r>
              <a:rPr lang="zh-CN" altLang="en-US" sz="2400">
                <a:solidFill>
                  <a:schemeClr val="tx1"/>
                </a:solidFill>
                <a:sym typeface="黑体" panose="02010609060101010101" pitchFamily="49" charset="-122"/>
              </a:rPr>
              <a:t>，这与</a:t>
            </a:r>
            <a:r>
              <a:rPr lang="en-US" altLang="zh-CN" sz="2400">
                <a:solidFill>
                  <a:schemeClr val="tx1"/>
                </a:solidFill>
                <a:sym typeface="黑体" panose="02010609060101010101" pitchFamily="49" charset="-122"/>
              </a:rPr>
              <a:t>M</a:t>
            </a:r>
            <a:r>
              <a:rPr lang="zh-CN" altLang="en-US" sz="2400">
                <a:solidFill>
                  <a:schemeClr val="tx1"/>
                </a:solidFill>
                <a:sym typeface="黑体" panose="02010609060101010101" pitchFamily="49" charset="-122"/>
              </a:rPr>
              <a:t>是最大匹配相矛盾。</a:t>
            </a:r>
            <a:endParaRPr lang="en-US" altLang="zh-CN" sz="2400">
              <a:solidFill>
                <a:schemeClr val="tx1"/>
              </a:solidFill>
              <a:sym typeface="黑体" panose="02010609060101010101" pitchFamily="49" charset="-122"/>
            </a:endParaRPr>
          </a:p>
          <a:p>
            <a:pPr>
              <a:lnSpc>
                <a:spcPct val="150000"/>
              </a:lnSpc>
              <a:spcBef>
                <a:spcPct val="0"/>
              </a:spcBef>
              <a:buClrTx/>
              <a:buSzTx/>
              <a:buFont typeface="Arial" panose="020B0604020202020204" pitchFamily="34" charset="0"/>
              <a:buNone/>
            </a:pPr>
            <a:r>
              <a:rPr lang="zh-CN" altLang="en-US" sz="2400">
                <a:solidFill>
                  <a:schemeClr val="tx1"/>
                </a:solidFill>
                <a:sym typeface="黑体" panose="02010609060101010101" pitchFamily="49" charset="-122"/>
              </a:rPr>
              <a:t>       同理可证，如果</a:t>
            </a:r>
            <a:r>
              <a:rPr lang="en-US" altLang="zh-CN" sz="2400" i="1">
                <a:solidFill>
                  <a:schemeClr val="tx1"/>
                </a:solidFill>
                <a:sym typeface="黑体" panose="02010609060101010101" pitchFamily="49" charset="-122"/>
              </a:rPr>
              <a:t>f </a:t>
            </a:r>
            <a:r>
              <a:rPr lang="zh-CN" altLang="en-US" sz="2400">
                <a:solidFill>
                  <a:schemeClr val="tx1"/>
                </a:solidFill>
                <a:sym typeface="黑体" panose="02010609060101010101" pitchFamily="49" charset="-122"/>
              </a:rPr>
              <a:t>是</a:t>
            </a:r>
            <a:r>
              <a:rPr lang="en-US" altLang="zh-CN" sz="2400">
                <a:solidFill>
                  <a:schemeClr val="tx1"/>
                </a:solidFill>
                <a:sym typeface="黑体" panose="02010609060101010101" pitchFamily="49" charset="-122"/>
              </a:rPr>
              <a:t>G' </a:t>
            </a:r>
            <a:r>
              <a:rPr lang="zh-CN" altLang="en-US" sz="2400">
                <a:solidFill>
                  <a:schemeClr val="tx1"/>
                </a:solidFill>
                <a:sym typeface="黑体" panose="02010609060101010101" pitchFamily="49" charset="-122"/>
              </a:rPr>
              <a:t>中的一个最大流，则其对应的匹配是</a:t>
            </a:r>
            <a:r>
              <a:rPr lang="en-US" altLang="zh-CN" sz="2400">
                <a:solidFill>
                  <a:schemeClr val="tx1"/>
                </a:solidFill>
                <a:sym typeface="黑体" panose="02010609060101010101" pitchFamily="49" charset="-122"/>
              </a:rPr>
              <a:t>G</a:t>
            </a:r>
            <a:r>
              <a:rPr lang="zh-CN" altLang="en-US" sz="2400">
                <a:solidFill>
                  <a:schemeClr val="tx1"/>
                </a:solidFill>
                <a:sym typeface="黑体" panose="02010609060101010101" pitchFamily="49" charset="-122"/>
              </a:rPr>
              <a:t>的一个最大匹配。</a:t>
            </a:r>
            <a:endParaRPr lang="zh-CN" altLang="en-US" sz="2400">
              <a:solidFill>
                <a:srgbClr val="FF0000"/>
              </a:solidFill>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文本框 1">
            <a:extLst>
              <a:ext uri="{FF2B5EF4-FFF2-40B4-BE49-F238E27FC236}">
                <a16:creationId xmlns:a16="http://schemas.microsoft.com/office/drawing/2014/main" id="{5110FA11-4AD6-4903-B8CA-5E1023B65C22}"/>
              </a:ext>
            </a:extLst>
          </p:cNvPr>
          <p:cNvSpPr txBox="1">
            <a:spLocks noChangeArrowheads="1"/>
          </p:cNvSpPr>
          <p:nvPr/>
        </p:nvSpPr>
        <p:spPr bwMode="auto">
          <a:xfrm>
            <a:off x="179388" y="1557338"/>
            <a:ext cx="8856662" cy="34163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2"/>
                </a:solidFill>
                <a:latin typeface="微软雅黑" panose="020B0503020204020204" pitchFamily="34" charset="-122"/>
                <a:ea typeface="微软雅黑" panose="020B0503020204020204" pitchFamily="34" charset="-122"/>
              </a:defRPr>
            </a:lvl1pPr>
            <a:lvl2pPr marL="742950" indent="-285750">
              <a:spcBef>
                <a:spcPct val="20000"/>
              </a:spcBef>
              <a:buClr>
                <a:schemeClr val="folHlink"/>
              </a:buClr>
              <a:buSzPct val="60000"/>
              <a:buFont typeface="Wingdings" panose="05000000000000000000" pitchFamily="2" charset="2"/>
              <a:buChar char="n"/>
              <a:defRPr sz="2800">
                <a:solidFill>
                  <a:schemeClr val="tx2"/>
                </a:solidFill>
                <a:latin typeface="微软雅黑" panose="020B0503020204020204" pitchFamily="34" charset="-122"/>
                <a:ea typeface="微软雅黑" panose="020B0503020204020204" pitchFamily="34"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tx2"/>
                </a:solidFill>
                <a:latin typeface="微软雅黑" panose="020B0503020204020204" pitchFamily="34" charset="-122"/>
                <a:ea typeface="微软雅黑" panose="020B0503020204020204" pitchFamily="34" charset="-122"/>
              </a:defRPr>
            </a:lvl3pPr>
            <a:lvl4pPr marL="16002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4pPr>
            <a:lvl5pPr marL="20574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9pPr>
          </a:lstStyle>
          <a:p>
            <a:pPr>
              <a:lnSpc>
                <a:spcPct val="150000"/>
              </a:lnSpc>
              <a:spcBef>
                <a:spcPct val="0"/>
              </a:spcBef>
              <a:buClrTx/>
              <a:buSzTx/>
              <a:buFont typeface="Arial" panose="020B0604020202020204" pitchFamily="34" charset="0"/>
              <a:buNone/>
            </a:pPr>
            <a:r>
              <a:rPr lang="zh-CN" altLang="en-US" sz="2400">
                <a:solidFill>
                  <a:schemeClr val="tx1"/>
                </a:solidFill>
              </a:rPr>
              <a:t>       至此，对给定的一个二分无向图</a:t>
            </a:r>
            <a:r>
              <a:rPr lang="en-US" altLang="zh-CN" sz="2400">
                <a:solidFill>
                  <a:schemeClr val="tx1"/>
                </a:solidFill>
              </a:rPr>
              <a:t>G</a:t>
            </a:r>
            <a:r>
              <a:rPr lang="zh-CN" altLang="en-US" sz="2400">
                <a:solidFill>
                  <a:schemeClr val="tx1"/>
                </a:solidFill>
              </a:rPr>
              <a:t>，可以通过创建对应的流网络</a:t>
            </a:r>
            <a:r>
              <a:rPr lang="en-US" altLang="zh-CN" sz="2400">
                <a:solidFill>
                  <a:schemeClr val="tx1"/>
                </a:solidFill>
              </a:rPr>
              <a:t>G' </a:t>
            </a:r>
            <a:r>
              <a:rPr lang="zh-CN" altLang="en-US" sz="2400">
                <a:solidFill>
                  <a:schemeClr val="tx1"/>
                </a:solidFill>
              </a:rPr>
              <a:t>，并在其上运行</a:t>
            </a:r>
            <a:r>
              <a:rPr lang="en-US" altLang="zh-CN" sz="2400">
                <a:solidFill>
                  <a:schemeClr val="tx1"/>
                </a:solidFill>
                <a:sym typeface="黑体" panose="02010609060101010101" pitchFamily="49" charset="-122"/>
              </a:rPr>
              <a:t>Ford-Fulkerson</a:t>
            </a:r>
            <a:r>
              <a:rPr lang="zh-CN" altLang="en-US" sz="2400">
                <a:solidFill>
                  <a:schemeClr val="tx1"/>
                </a:solidFill>
                <a:sym typeface="黑体" panose="02010609060101010101" pitchFamily="49" charset="-122"/>
              </a:rPr>
              <a:t>方法来找到</a:t>
            </a:r>
            <a:r>
              <a:rPr lang="en-US" altLang="zh-CN" sz="2400">
                <a:solidFill>
                  <a:schemeClr val="tx1"/>
                </a:solidFill>
                <a:sym typeface="黑体" panose="02010609060101010101" pitchFamily="49" charset="-122"/>
              </a:rPr>
              <a:t>G</a:t>
            </a:r>
            <a:r>
              <a:rPr lang="zh-CN" altLang="en-US" sz="2400">
                <a:solidFill>
                  <a:schemeClr val="tx1"/>
                </a:solidFill>
                <a:sym typeface="黑体" panose="02010609060101010101" pitchFamily="49" charset="-122"/>
              </a:rPr>
              <a:t>的一个最大匹配。</a:t>
            </a:r>
            <a:endParaRPr lang="en-US" altLang="zh-CN" sz="2400">
              <a:solidFill>
                <a:schemeClr val="tx1"/>
              </a:solidFill>
              <a:sym typeface="黑体" panose="02010609060101010101" pitchFamily="49" charset="-122"/>
            </a:endParaRPr>
          </a:p>
          <a:p>
            <a:pPr>
              <a:lnSpc>
                <a:spcPct val="150000"/>
              </a:lnSpc>
              <a:spcBef>
                <a:spcPct val="0"/>
              </a:spcBef>
              <a:buClrTx/>
              <a:buSzTx/>
              <a:buFont typeface="Arial" panose="020B0604020202020204" pitchFamily="34" charset="0"/>
              <a:buNone/>
            </a:pPr>
            <a:r>
              <a:rPr lang="zh-CN" altLang="en-US" sz="2400">
                <a:solidFill>
                  <a:schemeClr val="tx1"/>
                </a:solidFill>
                <a:sym typeface="黑体" panose="02010609060101010101" pitchFamily="49" charset="-122"/>
              </a:rPr>
              <a:t>       最大匹配</a:t>
            </a:r>
            <a:r>
              <a:rPr lang="en-US" altLang="zh-CN" sz="2400">
                <a:solidFill>
                  <a:schemeClr val="tx1"/>
                </a:solidFill>
                <a:sym typeface="黑体" panose="02010609060101010101" pitchFamily="49" charset="-122"/>
              </a:rPr>
              <a:t>M</a:t>
            </a:r>
            <a:r>
              <a:rPr lang="zh-CN" altLang="en-US" sz="2400">
                <a:solidFill>
                  <a:schemeClr val="tx1"/>
                </a:solidFill>
                <a:sym typeface="黑体" panose="02010609060101010101" pitchFamily="49" charset="-122"/>
              </a:rPr>
              <a:t>可以直接从找到的整数最大流</a:t>
            </a:r>
            <a:r>
              <a:rPr lang="en-US" altLang="zh-CN" sz="2400" i="1">
                <a:solidFill>
                  <a:schemeClr val="tx1"/>
                </a:solidFill>
                <a:sym typeface="黑体" panose="02010609060101010101" pitchFamily="49" charset="-122"/>
              </a:rPr>
              <a:t>f </a:t>
            </a:r>
            <a:r>
              <a:rPr lang="zh-CN" altLang="en-US" sz="2400">
                <a:solidFill>
                  <a:schemeClr val="tx1"/>
                </a:solidFill>
                <a:sym typeface="黑体" panose="02010609060101010101" pitchFamily="49" charset="-122"/>
              </a:rPr>
              <a:t>获得，这一过程的时间复杂度是</a:t>
            </a:r>
            <a:r>
              <a:rPr lang="en-US" altLang="zh-CN" sz="2400">
                <a:solidFill>
                  <a:schemeClr val="tx1"/>
                </a:solidFill>
                <a:sym typeface="黑体" panose="02010609060101010101" pitchFamily="49" charset="-122"/>
              </a:rPr>
              <a:t>O(VE)</a:t>
            </a:r>
            <a:r>
              <a:rPr lang="zh-CN" altLang="en-US" sz="2400">
                <a:solidFill>
                  <a:schemeClr val="tx1"/>
                </a:solidFill>
                <a:sym typeface="黑体" panose="02010609060101010101" pitchFamily="49" charset="-122"/>
              </a:rPr>
              <a:t>。</a:t>
            </a:r>
            <a:endParaRPr lang="en-US" altLang="zh-CN" sz="2400">
              <a:solidFill>
                <a:schemeClr val="tx1"/>
              </a:solidFill>
              <a:sym typeface="黑体" panose="02010609060101010101" pitchFamily="49" charset="-122"/>
            </a:endParaRPr>
          </a:p>
          <a:p>
            <a:pPr>
              <a:lnSpc>
                <a:spcPct val="150000"/>
              </a:lnSpc>
              <a:spcBef>
                <a:spcPct val="0"/>
              </a:spcBef>
              <a:buClrTx/>
              <a:buSzTx/>
              <a:buFont typeface="Arial" panose="020B0604020202020204" pitchFamily="34" charset="0"/>
              <a:buNone/>
            </a:pPr>
            <a:endParaRPr lang="zh-CN" altLang="en-US" sz="2400">
              <a:solidFill>
                <a:schemeClr val="tx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文本框 1">
            <a:extLst>
              <a:ext uri="{FF2B5EF4-FFF2-40B4-BE49-F238E27FC236}">
                <a16:creationId xmlns:a16="http://schemas.microsoft.com/office/drawing/2014/main" id="{4454F566-9CC7-4A7B-957E-76AB0796954E}"/>
              </a:ext>
            </a:extLst>
          </p:cNvPr>
          <p:cNvSpPr txBox="1">
            <a:spLocks noChangeArrowheads="1"/>
          </p:cNvSpPr>
          <p:nvPr/>
        </p:nvSpPr>
        <p:spPr bwMode="auto">
          <a:xfrm>
            <a:off x="193675" y="357188"/>
            <a:ext cx="5456238" cy="566261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2"/>
                </a:solidFill>
                <a:latin typeface="微软雅黑" panose="020B0503020204020204" pitchFamily="34" charset="-122"/>
                <a:ea typeface="微软雅黑" panose="020B0503020204020204" pitchFamily="34" charset="-122"/>
              </a:defRPr>
            </a:lvl1pPr>
            <a:lvl2pPr marL="742950" indent="-285750">
              <a:spcBef>
                <a:spcPct val="20000"/>
              </a:spcBef>
              <a:buClr>
                <a:schemeClr val="folHlink"/>
              </a:buClr>
              <a:buSzPct val="60000"/>
              <a:buFont typeface="Wingdings" panose="05000000000000000000" pitchFamily="2" charset="2"/>
              <a:buChar char="n"/>
              <a:defRPr sz="2800">
                <a:solidFill>
                  <a:schemeClr val="tx2"/>
                </a:solidFill>
                <a:latin typeface="微软雅黑" panose="020B0503020204020204" pitchFamily="34" charset="-122"/>
                <a:ea typeface="微软雅黑" panose="020B0503020204020204" pitchFamily="34"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tx2"/>
                </a:solidFill>
                <a:latin typeface="微软雅黑" panose="020B0503020204020204" pitchFamily="34" charset="-122"/>
                <a:ea typeface="微软雅黑" panose="020B0503020204020204" pitchFamily="34" charset="-122"/>
              </a:defRPr>
            </a:lvl3pPr>
            <a:lvl4pPr marL="16002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4pPr>
            <a:lvl5pPr marL="20574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9pPr>
          </a:lstStyle>
          <a:p>
            <a:pPr>
              <a:lnSpc>
                <a:spcPct val="150000"/>
              </a:lnSpc>
              <a:spcBef>
                <a:spcPct val="0"/>
              </a:spcBef>
              <a:buClrTx/>
              <a:buSzTx/>
              <a:buFont typeface="Arial" panose="020B0604020202020204" pitchFamily="34" charset="0"/>
              <a:buNone/>
            </a:pPr>
            <a:r>
              <a:rPr lang="zh-CN" altLang="en-US" sz="2400">
                <a:solidFill>
                  <a:schemeClr val="tx1"/>
                </a:solidFill>
              </a:rPr>
              <a:t>上述定义的流网络有两个标准特性：</a:t>
            </a:r>
          </a:p>
          <a:p>
            <a:pPr>
              <a:lnSpc>
                <a:spcPct val="150000"/>
              </a:lnSpc>
              <a:spcBef>
                <a:spcPct val="0"/>
              </a:spcBef>
              <a:buClrTx/>
              <a:buSzTx/>
              <a:buFont typeface="Arial" panose="020B0604020202020204" pitchFamily="34" charset="0"/>
              <a:buNone/>
            </a:pPr>
            <a:r>
              <a:rPr lang="en-US" altLang="zh-CN" sz="2400">
                <a:solidFill>
                  <a:schemeClr val="tx1"/>
                </a:solidFill>
                <a:latin typeface="宋体" panose="02010600030101010101" pitchFamily="2" charset="-122"/>
                <a:ea typeface="宋体" panose="02010600030101010101" pitchFamily="2" charset="-122"/>
              </a:rPr>
              <a:t>(1)</a:t>
            </a:r>
            <a:r>
              <a:rPr lang="zh-CN" altLang="en-US" sz="2400" b="1">
                <a:solidFill>
                  <a:srgbClr val="0000FF"/>
                </a:solidFill>
              </a:rPr>
              <a:t>无反向边</a:t>
            </a:r>
            <a:r>
              <a:rPr lang="zh-CN" altLang="en-US" sz="2400">
                <a:solidFill>
                  <a:schemeClr val="tx1"/>
                </a:solidFill>
                <a:latin typeface="宋体" panose="02010600030101010101" pitchFamily="2" charset="-122"/>
                <a:ea typeface="宋体" panose="02010600030101010101" pitchFamily="2" charset="-122"/>
              </a:rPr>
              <a:t>，</a:t>
            </a:r>
            <a:r>
              <a:rPr lang="zh-CN" altLang="en-US" sz="2400">
                <a:solidFill>
                  <a:schemeClr val="tx1"/>
                </a:solidFill>
                <a:latin typeface="Lucida Sans Unicode" panose="020B0602030504020204" pitchFamily="34" charset="0"/>
                <a:ea typeface="宋体" panose="02010600030101010101" pitchFamily="2" charset="-122"/>
              </a:rPr>
              <a:t>或者称为</a:t>
            </a:r>
            <a:r>
              <a:rPr lang="zh-CN" altLang="en-US" sz="2400" b="1">
                <a:solidFill>
                  <a:srgbClr val="0000FF"/>
                </a:solidFill>
              </a:rPr>
              <a:t>反平行边</a:t>
            </a:r>
          </a:p>
          <a:p>
            <a:pPr>
              <a:lnSpc>
                <a:spcPct val="150000"/>
              </a:lnSpc>
              <a:spcBef>
                <a:spcPct val="0"/>
              </a:spcBef>
              <a:buClrTx/>
              <a:buSzTx/>
              <a:buFont typeface="Arial" panose="020B0604020202020204" pitchFamily="34" charset="0"/>
              <a:buNone/>
            </a:pPr>
            <a:r>
              <a:rPr lang="zh-CN" altLang="en-US" sz="2400">
                <a:solidFill>
                  <a:schemeClr val="tx1"/>
                </a:solidFill>
                <a:latin typeface="Lucida Sans Unicode" panose="020B0602030504020204" pitchFamily="34" charset="0"/>
                <a:ea typeface="宋体" panose="02010600030101010101" pitchFamily="2" charset="-122"/>
              </a:rPr>
              <a:t>     即，如果             ，则             。</a:t>
            </a:r>
            <a:endParaRPr lang="en-US" altLang="zh-CN" sz="2400">
              <a:solidFill>
                <a:schemeClr val="tx1"/>
              </a:solidFill>
              <a:latin typeface="Lucida Sans Unicode" panose="020B0602030504020204" pitchFamily="34" charset="0"/>
              <a:ea typeface="宋体" panose="02010600030101010101" pitchFamily="2" charset="-122"/>
            </a:endParaRPr>
          </a:p>
          <a:p>
            <a:pPr>
              <a:lnSpc>
                <a:spcPct val="150000"/>
              </a:lnSpc>
              <a:spcBef>
                <a:spcPct val="0"/>
              </a:spcBef>
              <a:buClrTx/>
              <a:buSzTx/>
              <a:buFont typeface="Arial" panose="020B0604020202020204" pitchFamily="34" charset="0"/>
              <a:buNone/>
            </a:pPr>
            <a:r>
              <a:rPr lang="zh-CN" altLang="en-US" sz="2400">
                <a:solidFill>
                  <a:schemeClr val="tx1"/>
                </a:solidFill>
                <a:latin typeface="Lucida Sans Unicode" panose="020B0602030504020204" pitchFamily="34" charset="0"/>
                <a:ea typeface="宋体" panose="02010600030101010101" pitchFamily="2" charset="-122"/>
              </a:rPr>
              <a:t>    </a:t>
            </a:r>
            <a:r>
              <a:rPr lang="en-US" altLang="zh-CN" sz="2400">
                <a:solidFill>
                  <a:schemeClr val="tx1"/>
                </a:solidFill>
                <a:latin typeface="Lucida Sans Unicode" panose="020B0602030504020204" pitchFamily="34" charset="0"/>
                <a:ea typeface="宋体" panose="02010600030101010101" pitchFamily="2" charset="-122"/>
              </a:rPr>
              <a:t> </a:t>
            </a:r>
            <a:r>
              <a:rPr lang="zh-CN" altLang="en-US" sz="2400">
                <a:solidFill>
                  <a:schemeClr val="tx1"/>
                </a:solidFill>
                <a:latin typeface="Lucida Sans Unicode" panose="020B0602030504020204" pitchFamily="34" charset="0"/>
                <a:ea typeface="宋体" panose="02010600030101010101" pitchFamily="2" charset="-122"/>
              </a:rPr>
              <a:t>这里，      、       互为反平行边。</a:t>
            </a:r>
          </a:p>
          <a:p>
            <a:pPr>
              <a:lnSpc>
                <a:spcPct val="150000"/>
              </a:lnSpc>
              <a:spcBef>
                <a:spcPts val="1800"/>
              </a:spcBef>
              <a:buClrTx/>
              <a:buSzTx/>
              <a:buFont typeface="Arial" panose="020B0604020202020204" pitchFamily="34" charset="0"/>
              <a:buNone/>
            </a:pPr>
            <a:r>
              <a:rPr lang="en-US" altLang="zh-CN" sz="2400">
                <a:solidFill>
                  <a:schemeClr val="tx1"/>
                </a:solidFill>
                <a:latin typeface="宋体" panose="02010600030101010101" pitchFamily="2" charset="-122"/>
                <a:ea typeface="宋体" panose="02010600030101010101" pitchFamily="2" charset="-122"/>
              </a:rPr>
              <a:t>(2)</a:t>
            </a:r>
            <a:r>
              <a:rPr lang="zh-CN" altLang="en-US" sz="2400" b="1">
                <a:solidFill>
                  <a:srgbClr val="0000FF"/>
                </a:solidFill>
              </a:rPr>
              <a:t>只有单一的源结点和汇点</a:t>
            </a:r>
          </a:p>
          <a:p>
            <a:pPr>
              <a:lnSpc>
                <a:spcPct val="150000"/>
              </a:lnSpc>
              <a:spcBef>
                <a:spcPts val="4200"/>
              </a:spcBef>
              <a:buClrTx/>
              <a:buSzTx/>
              <a:buFont typeface="Arial" panose="020B0604020202020204" pitchFamily="34" charset="0"/>
              <a:buNone/>
            </a:pPr>
            <a:r>
              <a:rPr lang="en-US" altLang="zh-CN" sz="2400">
                <a:solidFill>
                  <a:schemeClr val="tx1"/>
                </a:solidFill>
                <a:latin typeface="Lucida Sans Unicode" panose="020B0602030504020204" pitchFamily="34" charset="0"/>
                <a:ea typeface="宋体" panose="02010600030101010101" pitchFamily="2" charset="-122"/>
              </a:rPr>
              <a:t>     </a:t>
            </a:r>
            <a:r>
              <a:rPr lang="zh-CN" altLang="en-US" sz="2400">
                <a:solidFill>
                  <a:schemeClr val="tx1"/>
                </a:solidFill>
                <a:latin typeface="Lucida Sans Unicode" panose="020B0602030504020204" pitchFamily="34" charset="0"/>
                <a:ea typeface="宋体" panose="02010600030101010101" pitchFamily="2" charset="-122"/>
              </a:rPr>
              <a:t>不满足上述要求的流网络这里视为非标准的</a:t>
            </a:r>
            <a:r>
              <a:rPr lang="zh-CN" altLang="en-US" sz="2400" b="1">
                <a:solidFill>
                  <a:srgbClr val="0000FF"/>
                </a:solidFill>
              </a:rPr>
              <a:t>一般流网络</a:t>
            </a:r>
            <a:r>
              <a:rPr lang="zh-CN" altLang="en-US" sz="2400">
                <a:solidFill>
                  <a:schemeClr val="tx1"/>
                </a:solidFill>
                <a:latin typeface="Lucida Sans Unicode" panose="020B0602030504020204" pitchFamily="34" charset="0"/>
                <a:ea typeface="宋体" panose="02010600030101010101" pitchFamily="2" charset="-122"/>
              </a:rPr>
              <a:t>。</a:t>
            </a:r>
            <a:r>
              <a:rPr lang="zh-CN" altLang="en-US" sz="2400">
                <a:solidFill>
                  <a:schemeClr val="tx1"/>
                </a:solidFill>
              </a:rPr>
              <a:t>对于一般流网络需转化为标准流网络进行处理。</a:t>
            </a:r>
          </a:p>
          <a:p>
            <a:pPr>
              <a:lnSpc>
                <a:spcPct val="150000"/>
              </a:lnSpc>
              <a:spcBef>
                <a:spcPct val="0"/>
              </a:spcBef>
              <a:buClrTx/>
              <a:buSzTx/>
              <a:buFont typeface="Arial" panose="020B0604020202020204" pitchFamily="34" charset="0"/>
              <a:buNone/>
            </a:pPr>
            <a:endParaRPr lang="en-US" altLang="zh-CN" sz="1600">
              <a:solidFill>
                <a:schemeClr val="tx1"/>
              </a:solidFill>
              <a:latin typeface="Lucida Sans Unicode" panose="020B0602030504020204" pitchFamily="34" charset="0"/>
              <a:ea typeface="宋体" panose="02010600030101010101" pitchFamily="2" charset="-122"/>
            </a:endParaRPr>
          </a:p>
        </p:txBody>
      </p:sp>
      <p:graphicFrame>
        <p:nvGraphicFramePr>
          <p:cNvPr id="16387" name="对象 2">
            <a:hlinkClick r:id="" action="ppaction://ole?verb=0"/>
            <a:extLst>
              <a:ext uri="{FF2B5EF4-FFF2-40B4-BE49-F238E27FC236}">
                <a16:creationId xmlns:a16="http://schemas.microsoft.com/office/drawing/2014/main" id="{DE7258CC-9A68-4706-81CB-1984BC996B1A}"/>
              </a:ext>
            </a:extLst>
          </p:cNvPr>
          <p:cNvGraphicFramePr>
            <a:graphicFrameLocks noChangeAspect="1"/>
          </p:cNvGraphicFramePr>
          <p:nvPr/>
        </p:nvGraphicFramePr>
        <p:xfrm>
          <a:off x="1979613" y="1606550"/>
          <a:ext cx="1368425" cy="382588"/>
        </p:xfrm>
        <a:graphic>
          <a:graphicData uri="http://schemas.openxmlformats.org/presentationml/2006/ole">
            <mc:AlternateContent xmlns:mc="http://schemas.openxmlformats.org/markup-compatibility/2006">
              <mc:Choice xmlns:v="urn:schemas-microsoft-com:vml" Requires="v">
                <p:oleObj spid="_x0000_s16539" r:id="rId3" imgW="10534650" imgH="3514725" progId="Equation.KSEE3">
                  <p:embed/>
                </p:oleObj>
              </mc:Choice>
              <mc:Fallback>
                <p:oleObj r:id="rId3" imgW="10534650" imgH="3514725" progId="Equation.KSEE3">
                  <p:embed/>
                  <p:pic>
                    <p:nvPicPr>
                      <p:cNvPr id="0" name="对象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79613" y="1606550"/>
                        <a:ext cx="1368425" cy="382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6388" name="对象 3">
            <a:hlinkClick r:id="" action="ppaction://ole?verb=0"/>
            <a:extLst>
              <a:ext uri="{FF2B5EF4-FFF2-40B4-BE49-F238E27FC236}">
                <a16:creationId xmlns:a16="http://schemas.microsoft.com/office/drawing/2014/main" id="{56ED1C70-9EEC-4BED-89E7-29DC0C145438}"/>
              </a:ext>
            </a:extLst>
          </p:cNvPr>
          <p:cNvGraphicFramePr>
            <a:graphicFrameLocks noChangeAspect="1"/>
          </p:cNvGraphicFramePr>
          <p:nvPr/>
        </p:nvGraphicFramePr>
        <p:xfrm>
          <a:off x="3860800" y="1574800"/>
          <a:ext cx="1277938" cy="425450"/>
        </p:xfrm>
        <a:graphic>
          <a:graphicData uri="http://schemas.openxmlformats.org/presentationml/2006/ole">
            <mc:AlternateContent xmlns:mc="http://schemas.openxmlformats.org/markup-compatibility/2006">
              <mc:Choice xmlns:v="urn:schemas-microsoft-com:vml" Requires="v">
                <p:oleObj spid="_x0000_s16540" r:id="rId5" imgW="10534650" imgH="3514725" progId="Equation.KSEE3">
                  <p:embed/>
                </p:oleObj>
              </mc:Choice>
              <mc:Fallback>
                <p:oleObj r:id="rId5" imgW="10534650" imgH="3514725" progId="Equation.KSEE3">
                  <p:embed/>
                  <p:pic>
                    <p:nvPicPr>
                      <p:cNvPr id="0" name="对象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60800" y="1574800"/>
                        <a:ext cx="1277938" cy="42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6389" name="对象 4">
            <a:hlinkClick r:id="" action="ppaction://ole?verb=0"/>
            <a:extLst>
              <a:ext uri="{FF2B5EF4-FFF2-40B4-BE49-F238E27FC236}">
                <a16:creationId xmlns:a16="http://schemas.microsoft.com/office/drawing/2014/main" id="{601CD316-7425-431A-B8E9-24F0F85CF604}"/>
              </a:ext>
            </a:extLst>
          </p:cNvPr>
          <p:cNvGraphicFramePr>
            <a:graphicFrameLocks noChangeAspect="1"/>
          </p:cNvGraphicFramePr>
          <p:nvPr/>
        </p:nvGraphicFramePr>
        <p:xfrm>
          <a:off x="2395538" y="2111375"/>
          <a:ext cx="876300" cy="498475"/>
        </p:xfrm>
        <a:graphic>
          <a:graphicData uri="http://schemas.openxmlformats.org/presentationml/2006/ole">
            <mc:AlternateContent xmlns:mc="http://schemas.openxmlformats.org/markup-compatibility/2006">
              <mc:Choice xmlns:v="urn:schemas-microsoft-com:vml" Requires="v">
                <p:oleObj spid="_x0000_s16541" r:id="rId7" imgW="6143625" imgH="3514725" progId="Equation.KSEE3">
                  <p:embed/>
                </p:oleObj>
              </mc:Choice>
              <mc:Fallback>
                <p:oleObj r:id="rId7" imgW="6143625" imgH="3514725" progId="Equation.KSEE3">
                  <p:embed/>
                  <p:pic>
                    <p:nvPicPr>
                      <p:cNvPr id="0" name="对象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395538" y="2111375"/>
                        <a:ext cx="876300" cy="49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6390" name="对象 6">
            <a:hlinkClick r:id="" action="ppaction://ole?verb=0"/>
            <a:extLst>
              <a:ext uri="{FF2B5EF4-FFF2-40B4-BE49-F238E27FC236}">
                <a16:creationId xmlns:a16="http://schemas.microsoft.com/office/drawing/2014/main" id="{3CA11AFA-2085-4D66-8504-E76917A4D9DA}"/>
              </a:ext>
            </a:extLst>
          </p:cNvPr>
          <p:cNvGraphicFramePr>
            <a:graphicFrameLocks noChangeAspect="1"/>
          </p:cNvGraphicFramePr>
          <p:nvPr/>
        </p:nvGraphicFramePr>
        <p:xfrm>
          <a:off x="1438275" y="2111375"/>
          <a:ext cx="906463" cy="515938"/>
        </p:xfrm>
        <a:graphic>
          <a:graphicData uri="http://schemas.openxmlformats.org/presentationml/2006/ole">
            <mc:AlternateContent xmlns:mc="http://schemas.openxmlformats.org/markup-compatibility/2006">
              <mc:Choice xmlns:v="urn:schemas-microsoft-com:vml" Requires="v">
                <p:oleObj spid="_x0000_s16542" r:id="rId9" imgW="6143625" imgH="3514725" progId="Equation.KSEE3">
                  <p:embed/>
                </p:oleObj>
              </mc:Choice>
              <mc:Fallback>
                <p:oleObj r:id="rId9" imgW="6143625" imgH="3514725" progId="Equation.KSEE3">
                  <p:embed/>
                  <p:pic>
                    <p:nvPicPr>
                      <p:cNvPr id="0" name="对象 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438275" y="2111375"/>
                        <a:ext cx="9064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16391" name="图片 8" descr="4">
            <a:extLst>
              <a:ext uri="{FF2B5EF4-FFF2-40B4-BE49-F238E27FC236}">
                <a16:creationId xmlns:a16="http://schemas.microsoft.com/office/drawing/2014/main" id="{6AA46C31-9C04-4E01-B93B-E5DB85E48BE2}"/>
              </a:ext>
            </a:extLst>
          </p:cNvPr>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5783263" y="646113"/>
            <a:ext cx="3475037" cy="1703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92" name="图片 10" descr="6">
            <a:extLst>
              <a:ext uri="{FF2B5EF4-FFF2-40B4-BE49-F238E27FC236}">
                <a16:creationId xmlns:a16="http://schemas.microsoft.com/office/drawing/2014/main" id="{EB77B4E0-134F-4E4F-934C-F1F89C5353ED}"/>
              </a:ext>
            </a:extLst>
          </p:cNvPr>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5664200" y="2947988"/>
            <a:ext cx="2316163" cy="389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文本框 1">
            <a:extLst>
              <a:ext uri="{FF2B5EF4-FFF2-40B4-BE49-F238E27FC236}">
                <a16:creationId xmlns:a16="http://schemas.microsoft.com/office/drawing/2014/main" id="{A6B944DF-3534-4789-9520-5552A673461B}"/>
              </a:ext>
            </a:extLst>
          </p:cNvPr>
          <p:cNvSpPr txBox="1"/>
          <p:nvPr/>
        </p:nvSpPr>
        <p:spPr>
          <a:xfrm>
            <a:off x="5664200" y="2338388"/>
            <a:ext cx="3249613" cy="369887"/>
          </a:xfrm>
          <a:prstGeom prst="rect">
            <a:avLst/>
          </a:prstGeom>
          <a:solidFill>
            <a:schemeClr val="accent1">
              <a:lumMod val="20000"/>
              <a:lumOff val="80000"/>
            </a:schemeClr>
          </a:solidFill>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2"/>
                </a:solidFill>
                <a:latin typeface="微软雅黑" panose="020B0503020204020204" pitchFamily="34" charset="-122"/>
                <a:ea typeface="微软雅黑" panose="020B0503020204020204" pitchFamily="34" charset="-122"/>
              </a:defRPr>
            </a:lvl1pPr>
            <a:lvl2pPr marL="742950" indent="-285750">
              <a:spcBef>
                <a:spcPct val="20000"/>
              </a:spcBef>
              <a:buClr>
                <a:schemeClr val="folHlink"/>
              </a:buClr>
              <a:buSzPct val="60000"/>
              <a:buFont typeface="Wingdings" panose="05000000000000000000" pitchFamily="2" charset="2"/>
              <a:buChar char="n"/>
              <a:defRPr sz="2800">
                <a:solidFill>
                  <a:schemeClr val="tx2"/>
                </a:solidFill>
                <a:latin typeface="微软雅黑" panose="020B0503020204020204" pitchFamily="34" charset="-122"/>
                <a:ea typeface="微软雅黑" panose="020B0503020204020204" pitchFamily="34"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tx2"/>
                </a:solidFill>
                <a:latin typeface="微软雅黑" panose="020B0503020204020204" pitchFamily="34" charset="-122"/>
                <a:ea typeface="微软雅黑" panose="020B0503020204020204" pitchFamily="34" charset="-122"/>
              </a:defRPr>
            </a:lvl3pPr>
            <a:lvl4pPr marL="16002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4pPr>
            <a:lvl5pPr marL="20574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9pPr>
          </a:lstStyle>
          <a:p>
            <a:pPr>
              <a:spcBef>
                <a:spcPct val="0"/>
              </a:spcBef>
              <a:buClrTx/>
              <a:buSzTx/>
              <a:buFontTx/>
              <a:buNone/>
              <a:defRPr/>
            </a:pPr>
            <a:r>
              <a:rPr lang="zh-CN" altLang="en-US" sz="1800">
                <a:solidFill>
                  <a:schemeClr val="tx1"/>
                </a:solidFill>
                <a:latin typeface="Arial" panose="020B0604020202020204" pitchFamily="34" charset="0"/>
                <a:ea typeface="宋体" panose="02010600030101010101" pitchFamily="2" charset="-122"/>
              </a:rPr>
              <a:t>反平行边代表逆向的输入</a:t>
            </a:r>
            <a:r>
              <a:rPr lang="en-US" altLang="zh-CN" sz="1800">
                <a:solidFill>
                  <a:schemeClr val="tx1"/>
                </a:solidFill>
                <a:latin typeface="Arial" panose="020B0604020202020204" pitchFamily="34" charset="0"/>
                <a:ea typeface="宋体" panose="02010600030101010101" pitchFamily="2" charset="-122"/>
              </a:rPr>
              <a:t>/</a:t>
            </a:r>
            <a:r>
              <a:rPr lang="zh-CN" altLang="en-US" sz="1800">
                <a:solidFill>
                  <a:schemeClr val="tx1"/>
                </a:solidFill>
                <a:latin typeface="Arial" panose="020B0604020202020204" pitchFamily="34" charset="0"/>
                <a:ea typeface="宋体" panose="02010600030101010101" pitchFamily="2" charset="-122"/>
              </a:rPr>
              <a:t>输出</a:t>
            </a:r>
          </a:p>
        </p:txBody>
      </p:sp>
      <p:sp>
        <p:nvSpPr>
          <p:cNvPr id="16394" name="矩形 2">
            <a:extLst>
              <a:ext uri="{FF2B5EF4-FFF2-40B4-BE49-F238E27FC236}">
                <a16:creationId xmlns:a16="http://schemas.microsoft.com/office/drawing/2014/main" id="{DCB0B185-7665-42D3-AFC1-CEBF03E4C16D}"/>
              </a:ext>
            </a:extLst>
          </p:cNvPr>
          <p:cNvSpPr>
            <a:spLocks noChangeArrowheads="1"/>
          </p:cNvSpPr>
          <p:nvPr/>
        </p:nvSpPr>
        <p:spPr bwMode="auto">
          <a:xfrm>
            <a:off x="8243888" y="4056063"/>
            <a:ext cx="455612" cy="1477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2"/>
                </a:solidFill>
                <a:latin typeface="微软雅黑" panose="020B0503020204020204" pitchFamily="34" charset="-122"/>
                <a:ea typeface="微软雅黑" panose="020B0503020204020204" pitchFamily="34" charset="-122"/>
              </a:defRPr>
            </a:lvl1pPr>
            <a:lvl2pPr marL="742950" indent="-285750">
              <a:spcBef>
                <a:spcPct val="20000"/>
              </a:spcBef>
              <a:buClr>
                <a:schemeClr val="folHlink"/>
              </a:buClr>
              <a:buSzPct val="60000"/>
              <a:buFont typeface="Wingdings" panose="05000000000000000000" pitchFamily="2" charset="2"/>
              <a:buChar char="n"/>
              <a:defRPr sz="2800">
                <a:solidFill>
                  <a:schemeClr val="tx2"/>
                </a:solidFill>
                <a:latin typeface="微软雅黑" panose="020B0503020204020204" pitchFamily="34" charset="-122"/>
                <a:ea typeface="微软雅黑" panose="020B0503020204020204" pitchFamily="34"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tx2"/>
                </a:solidFill>
                <a:latin typeface="微软雅黑" panose="020B0503020204020204" pitchFamily="34" charset="-122"/>
                <a:ea typeface="微软雅黑" panose="020B0503020204020204" pitchFamily="34" charset="-122"/>
              </a:defRPr>
            </a:lvl3pPr>
            <a:lvl4pPr marL="16002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4pPr>
            <a:lvl5pPr marL="20574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9pPr>
          </a:lstStyle>
          <a:p>
            <a:pPr>
              <a:spcBef>
                <a:spcPct val="0"/>
              </a:spcBef>
              <a:buClrTx/>
              <a:buSzTx/>
              <a:buFontTx/>
              <a:buNone/>
            </a:pPr>
            <a:r>
              <a:rPr lang="zh-CN" altLang="en-US" sz="1800" b="1">
                <a:solidFill>
                  <a:srgbClr val="0000FF"/>
                </a:solidFill>
                <a:latin typeface="Arial" panose="020B0604020202020204" pitchFamily="34" charset="0"/>
                <a:ea typeface="宋体" panose="02010600030101010101" pitchFamily="2" charset="-122"/>
              </a:rPr>
              <a:t>一般流网络</a:t>
            </a:r>
            <a:endParaRPr lang="zh-CN" altLang="en-US" sz="1800">
              <a:solidFill>
                <a:schemeClr val="tx1"/>
              </a:solidFill>
              <a:latin typeface="Arial" panose="020B0604020202020204" pitchFamily="34" charset="0"/>
              <a:ea typeface="宋体" panose="02010600030101010101" pitchFamily="2" charset="-122"/>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62680363-A17E-4D5D-AEB1-C4AD8C508721}"/>
              </a:ext>
            </a:extLst>
          </p:cNvPr>
          <p:cNvSpPr>
            <a:spLocks noGrp="1"/>
          </p:cNvSpPr>
          <p:nvPr>
            <p:ph type="dt" sz="half" idx="10"/>
          </p:nvPr>
        </p:nvSpPr>
        <p:spPr/>
        <p:txBody>
          <a:bodyPr/>
          <a:lstStyle/>
          <a:p>
            <a:pPr>
              <a:defRPr/>
            </a:pPr>
            <a:fld id="{2DFCB9BC-F3D3-4E5E-BAEE-4D14475C927B}" type="datetime1">
              <a:rPr lang="zh-CN" altLang="en-US" smtClean="0"/>
              <a:pPr>
                <a:defRPr/>
              </a:pPr>
              <a:t>2021/11/24</a:t>
            </a:fld>
            <a:endParaRPr lang="zh-CN" altLang="en-US"/>
          </a:p>
        </p:txBody>
      </p:sp>
      <p:sp>
        <p:nvSpPr>
          <p:cNvPr id="5" name="灯片编号占位符 4">
            <a:extLst>
              <a:ext uri="{FF2B5EF4-FFF2-40B4-BE49-F238E27FC236}">
                <a16:creationId xmlns:a16="http://schemas.microsoft.com/office/drawing/2014/main" id="{3C73E140-0E44-46CC-9D7D-ECDE4382891E}"/>
              </a:ext>
            </a:extLst>
          </p:cNvPr>
          <p:cNvSpPr>
            <a:spLocks noGrp="1"/>
          </p:cNvSpPr>
          <p:nvPr>
            <p:ph type="sldNum" sz="quarter" idx="11"/>
          </p:nvPr>
        </p:nvSpPr>
        <p:spPr/>
        <p:txBody>
          <a:bodyPr/>
          <a:lstStyle/>
          <a:p>
            <a:fld id="{93BB6846-25DF-4933-979A-75F6E914D72D}" type="slidenum">
              <a:rPr lang="zh-CN" altLang="zh-CN" smtClean="0"/>
              <a:pPr/>
              <a:t>90</a:t>
            </a:fld>
            <a:endParaRPr lang="zh-CN" altLang="zh-CN"/>
          </a:p>
        </p:txBody>
      </p:sp>
      <p:pic>
        <p:nvPicPr>
          <p:cNvPr id="6" name="图片 5">
            <a:extLst>
              <a:ext uri="{FF2B5EF4-FFF2-40B4-BE49-F238E27FC236}">
                <a16:creationId xmlns:a16="http://schemas.microsoft.com/office/drawing/2014/main" id="{CE89D818-DF44-40D4-A1D8-88A65AAF88AE}"/>
              </a:ext>
            </a:extLst>
          </p:cNvPr>
          <p:cNvPicPr>
            <a:picLocks noChangeAspect="1"/>
          </p:cNvPicPr>
          <p:nvPr/>
        </p:nvPicPr>
        <p:blipFill>
          <a:blip r:embed="rId2"/>
          <a:stretch>
            <a:fillRect/>
          </a:stretch>
        </p:blipFill>
        <p:spPr>
          <a:xfrm>
            <a:off x="193992" y="0"/>
            <a:ext cx="8043222" cy="6858000"/>
          </a:xfrm>
          <a:prstGeom prst="rect">
            <a:avLst/>
          </a:prstGeom>
        </p:spPr>
      </p:pic>
    </p:spTree>
    <p:extLst>
      <p:ext uri="{BB962C8B-B14F-4D97-AF65-F5344CB8AC3E}">
        <p14:creationId xmlns:p14="http://schemas.microsoft.com/office/powerpoint/2010/main" val="344603424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CDCC50C4-A325-4CC7-AE48-898EE8A36A93}"/>
              </a:ext>
            </a:extLst>
          </p:cNvPr>
          <p:cNvSpPr>
            <a:spLocks noGrp="1"/>
          </p:cNvSpPr>
          <p:nvPr>
            <p:ph type="dt" sz="half" idx="10"/>
          </p:nvPr>
        </p:nvSpPr>
        <p:spPr/>
        <p:txBody>
          <a:bodyPr/>
          <a:lstStyle/>
          <a:p>
            <a:pPr>
              <a:defRPr/>
            </a:pPr>
            <a:fld id="{2DFCB9BC-F3D3-4E5E-BAEE-4D14475C927B}" type="datetime1">
              <a:rPr lang="zh-CN" altLang="en-US" smtClean="0"/>
              <a:pPr>
                <a:defRPr/>
              </a:pPr>
              <a:t>2021/11/24</a:t>
            </a:fld>
            <a:endParaRPr lang="zh-CN" altLang="en-US"/>
          </a:p>
        </p:txBody>
      </p:sp>
      <p:sp>
        <p:nvSpPr>
          <p:cNvPr id="5" name="灯片编号占位符 4">
            <a:extLst>
              <a:ext uri="{FF2B5EF4-FFF2-40B4-BE49-F238E27FC236}">
                <a16:creationId xmlns:a16="http://schemas.microsoft.com/office/drawing/2014/main" id="{336D1748-8752-4C69-B10B-F03166EB5E4D}"/>
              </a:ext>
            </a:extLst>
          </p:cNvPr>
          <p:cNvSpPr>
            <a:spLocks noGrp="1"/>
          </p:cNvSpPr>
          <p:nvPr>
            <p:ph type="sldNum" sz="quarter" idx="11"/>
          </p:nvPr>
        </p:nvSpPr>
        <p:spPr/>
        <p:txBody>
          <a:bodyPr/>
          <a:lstStyle/>
          <a:p>
            <a:fld id="{93BB6846-25DF-4933-979A-75F6E914D72D}" type="slidenum">
              <a:rPr lang="zh-CN" altLang="zh-CN" smtClean="0"/>
              <a:pPr/>
              <a:t>91</a:t>
            </a:fld>
            <a:endParaRPr lang="zh-CN" altLang="zh-CN"/>
          </a:p>
        </p:txBody>
      </p:sp>
      <p:pic>
        <p:nvPicPr>
          <p:cNvPr id="6" name="图片 5">
            <a:extLst>
              <a:ext uri="{FF2B5EF4-FFF2-40B4-BE49-F238E27FC236}">
                <a16:creationId xmlns:a16="http://schemas.microsoft.com/office/drawing/2014/main" id="{9C2276E2-FB37-454A-8A46-1D12E58D21DC}"/>
              </a:ext>
            </a:extLst>
          </p:cNvPr>
          <p:cNvPicPr>
            <a:picLocks noChangeAspect="1"/>
          </p:cNvPicPr>
          <p:nvPr/>
        </p:nvPicPr>
        <p:blipFill>
          <a:blip r:embed="rId2"/>
          <a:stretch>
            <a:fillRect/>
          </a:stretch>
        </p:blipFill>
        <p:spPr>
          <a:xfrm>
            <a:off x="0" y="493352"/>
            <a:ext cx="9144000" cy="5871296"/>
          </a:xfrm>
          <a:prstGeom prst="rect">
            <a:avLst/>
          </a:prstGeom>
        </p:spPr>
      </p:pic>
    </p:spTree>
    <p:extLst>
      <p:ext uri="{BB962C8B-B14F-4D97-AF65-F5344CB8AC3E}">
        <p14:creationId xmlns:p14="http://schemas.microsoft.com/office/powerpoint/2010/main" val="219385122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EE9E1982-EA25-4D02-AB0D-F7DE6876F2CF}"/>
              </a:ext>
            </a:extLst>
          </p:cNvPr>
          <p:cNvSpPr>
            <a:spLocks noGrp="1"/>
          </p:cNvSpPr>
          <p:nvPr>
            <p:ph type="dt" sz="half" idx="10"/>
          </p:nvPr>
        </p:nvSpPr>
        <p:spPr/>
        <p:txBody>
          <a:bodyPr/>
          <a:lstStyle/>
          <a:p>
            <a:pPr>
              <a:defRPr/>
            </a:pPr>
            <a:fld id="{2DFCB9BC-F3D3-4E5E-BAEE-4D14475C927B}" type="datetime1">
              <a:rPr lang="zh-CN" altLang="en-US" smtClean="0"/>
              <a:pPr>
                <a:defRPr/>
              </a:pPr>
              <a:t>2021/11/24</a:t>
            </a:fld>
            <a:endParaRPr lang="zh-CN" altLang="en-US"/>
          </a:p>
        </p:txBody>
      </p:sp>
      <p:sp>
        <p:nvSpPr>
          <p:cNvPr id="5" name="灯片编号占位符 4">
            <a:extLst>
              <a:ext uri="{FF2B5EF4-FFF2-40B4-BE49-F238E27FC236}">
                <a16:creationId xmlns:a16="http://schemas.microsoft.com/office/drawing/2014/main" id="{0A0319F4-0E98-45A9-8185-A5CC0833F28E}"/>
              </a:ext>
            </a:extLst>
          </p:cNvPr>
          <p:cNvSpPr>
            <a:spLocks noGrp="1"/>
          </p:cNvSpPr>
          <p:nvPr>
            <p:ph type="sldNum" sz="quarter" idx="11"/>
          </p:nvPr>
        </p:nvSpPr>
        <p:spPr/>
        <p:txBody>
          <a:bodyPr/>
          <a:lstStyle/>
          <a:p>
            <a:fld id="{93BB6846-25DF-4933-979A-75F6E914D72D}" type="slidenum">
              <a:rPr lang="zh-CN" altLang="zh-CN" smtClean="0"/>
              <a:pPr/>
              <a:t>92</a:t>
            </a:fld>
            <a:endParaRPr lang="zh-CN" altLang="zh-CN"/>
          </a:p>
        </p:txBody>
      </p:sp>
      <p:pic>
        <p:nvPicPr>
          <p:cNvPr id="7" name="图片 6">
            <a:extLst>
              <a:ext uri="{FF2B5EF4-FFF2-40B4-BE49-F238E27FC236}">
                <a16:creationId xmlns:a16="http://schemas.microsoft.com/office/drawing/2014/main" id="{698E8CA4-AFB0-4199-A20E-EA7773F5D9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504" y="116632"/>
            <a:ext cx="4608512" cy="2954174"/>
          </a:xfrm>
          <a:prstGeom prst="rect">
            <a:avLst/>
          </a:prstGeom>
        </p:spPr>
      </p:pic>
      <p:pic>
        <p:nvPicPr>
          <p:cNvPr id="9" name="图片 8">
            <a:extLst>
              <a:ext uri="{FF2B5EF4-FFF2-40B4-BE49-F238E27FC236}">
                <a16:creationId xmlns:a16="http://schemas.microsoft.com/office/drawing/2014/main" id="{CA922895-6AFD-4CCE-ADDA-517578778F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504" y="3356992"/>
            <a:ext cx="4601659" cy="2753691"/>
          </a:xfrm>
          <a:prstGeom prst="rect">
            <a:avLst/>
          </a:prstGeom>
        </p:spPr>
      </p:pic>
    </p:spTree>
    <p:extLst>
      <p:ext uri="{BB962C8B-B14F-4D97-AF65-F5344CB8AC3E}">
        <p14:creationId xmlns:p14="http://schemas.microsoft.com/office/powerpoint/2010/main" val="269886656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049649F7-A7CC-4059-8A08-051F97B724EC}"/>
              </a:ext>
            </a:extLst>
          </p:cNvPr>
          <p:cNvSpPr>
            <a:spLocks noGrp="1"/>
          </p:cNvSpPr>
          <p:nvPr>
            <p:ph type="dt" sz="half" idx="10"/>
          </p:nvPr>
        </p:nvSpPr>
        <p:spPr/>
        <p:txBody>
          <a:bodyPr/>
          <a:lstStyle/>
          <a:p>
            <a:pPr>
              <a:defRPr/>
            </a:pPr>
            <a:fld id="{2DFCB9BC-F3D3-4E5E-BAEE-4D14475C927B}" type="datetime1">
              <a:rPr lang="zh-CN" altLang="en-US" smtClean="0"/>
              <a:pPr>
                <a:defRPr/>
              </a:pPr>
              <a:t>2021/11/24</a:t>
            </a:fld>
            <a:endParaRPr lang="zh-CN" altLang="en-US"/>
          </a:p>
        </p:txBody>
      </p:sp>
      <p:sp>
        <p:nvSpPr>
          <p:cNvPr id="5" name="灯片编号占位符 4">
            <a:extLst>
              <a:ext uri="{FF2B5EF4-FFF2-40B4-BE49-F238E27FC236}">
                <a16:creationId xmlns:a16="http://schemas.microsoft.com/office/drawing/2014/main" id="{BB88337F-294B-4B5B-8C5A-BDE27826CAF5}"/>
              </a:ext>
            </a:extLst>
          </p:cNvPr>
          <p:cNvSpPr>
            <a:spLocks noGrp="1"/>
          </p:cNvSpPr>
          <p:nvPr>
            <p:ph type="sldNum" sz="quarter" idx="11"/>
          </p:nvPr>
        </p:nvSpPr>
        <p:spPr/>
        <p:txBody>
          <a:bodyPr/>
          <a:lstStyle/>
          <a:p>
            <a:fld id="{93BB6846-25DF-4933-979A-75F6E914D72D}" type="slidenum">
              <a:rPr lang="zh-CN" altLang="zh-CN" smtClean="0"/>
              <a:pPr/>
              <a:t>93</a:t>
            </a:fld>
            <a:endParaRPr lang="zh-CN" altLang="zh-CN"/>
          </a:p>
        </p:txBody>
      </p:sp>
      <p:sp>
        <p:nvSpPr>
          <p:cNvPr id="6" name="矩形 5">
            <a:extLst>
              <a:ext uri="{FF2B5EF4-FFF2-40B4-BE49-F238E27FC236}">
                <a16:creationId xmlns:a16="http://schemas.microsoft.com/office/drawing/2014/main" id="{CA4DDAB0-FE40-4894-8B9A-D225B590D688}"/>
              </a:ext>
            </a:extLst>
          </p:cNvPr>
          <p:cNvSpPr/>
          <p:nvPr/>
        </p:nvSpPr>
        <p:spPr>
          <a:xfrm>
            <a:off x="535298" y="620688"/>
            <a:ext cx="8136904" cy="3046988"/>
          </a:xfrm>
          <a:prstGeom prst="rect">
            <a:avLst/>
          </a:prstGeom>
          <a:solidFill>
            <a:schemeClr val="bg1"/>
          </a:solidFill>
        </p:spPr>
        <p:txBody>
          <a:bodyPr wrap="square">
            <a:spAutoFit/>
          </a:bodyPr>
          <a:lstStyle/>
          <a:p>
            <a:r>
              <a:rPr lang="zh-CN" altLang="en-US" sz="1600" dirty="0"/>
              <a:t>Nieuw Knollendam是一个非常现代的小镇。当查看其地图布局时，这已经很清楚了，它只是街道和大道的矩形网格。作为重要的贸易中心，Nieuw Knollendam也拥有许多银行。几乎在每个交叉口上都发现了一个银行（尽管在同一交叉口上从来没有两个银行）。不幸的是，这吸引了很多罪犯。持仓非常普遍，通常一天有几家银行被抢劫。这不仅对银行，而且对罪犯也已成为一个问题。抢劫银行后，劫匪试图尽快离开该镇，大多数时候都被警察高速追赶。有时，两个正在奔跑的罪犯经过同一路口，造成多种风险：例如碰撞。</a:t>
            </a:r>
            <a:endParaRPr lang="en-US" altLang="zh-CN" sz="1600" dirty="0"/>
          </a:p>
          <a:p>
            <a:endParaRPr lang="en-US" altLang="zh-CN" sz="1600" dirty="0"/>
          </a:p>
          <a:p>
            <a:r>
              <a:rPr lang="zh-CN" altLang="en-US" sz="1600" dirty="0"/>
              <a:t>为了防止这些不愉快的情况，劫匪同意共同协商。他们每个星期六晚上见面，并为下一周制定时间表：谁将在哪一天抢劫哪家银行。他们每天试图计划逃生路线，以至于没有两条路线使用相同的过境点。尽管他们认为应该存在这样的规划，但他们并未成功地根据此条件规划路线。给定（s×a）的网格以及要抢劫的银行所在的交叉口，找出是否有可能计划从每个被抢劫的银行到城市边界的逃生路线，而无需使用多次使用某一个路口。</a:t>
            </a:r>
          </a:p>
        </p:txBody>
      </p:sp>
      <p:sp>
        <p:nvSpPr>
          <p:cNvPr id="7" name="文本框 6">
            <a:extLst>
              <a:ext uri="{FF2B5EF4-FFF2-40B4-BE49-F238E27FC236}">
                <a16:creationId xmlns:a16="http://schemas.microsoft.com/office/drawing/2014/main" id="{1F6BD095-E37B-4A17-80B6-EB7C17BD145F}"/>
              </a:ext>
            </a:extLst>
          </p:cNvPr>
          <p:cNvSpPr txBox="1"/>
          <p:nvPr/>
        </p:nvSpPr>
        <p:spPr>
          <a:xfrm>
            <a:off x="467544" y="116632"/>
            <a:ext cx="1728788" cy="523220"/>
          </a:xfrm>
          <a:prstGeom prst="rect">
            <a:avLst/>
          </a:prstGeom>
          <a:noFill/>
        </p:spPr>
        <p:txBody>
          <a:bodyPr wrap="square" rtlCol="0">
            <a:spAutoFit/>
          </a:bodyPr>
          <a:lstStyle/>
          <a:p>
            <a:r>
              <a:rPr lang="zh-CN" altLang="en-US" sz="2800" b="1" dirty="0"/>
              <a:t>抢劫银行</a:t>
            </a:r>
          </a:p>
        </p:txBody>
      </p:sp>
      <p:sp>
        <p:nvSpPr>
          <p:cNvPr id="8" name="矩形 7">
            <a:extLst>
              <a:ext uri="{FF2B5EF4-FFF2-40B4-BE49-F238E27FC236}">
                <a16:creationId xmlns:a16="http://schemas.microsoft.com/office/drawing/2014/main" id="{082A2DEF-84A3-47D2-9C72-3433B0C89A3C}"/>
              </a:ext>
            </a:extLst>
          </p:cNvPr>
          <p:cNvSpPr/>
          <p:nvPr/>
        </p:nvSpPr>
        <p:spPr>
          <a:xfrm>
            <a:off x="539552" y="3789040"/>
            <a:ext cx="8407598" cy="2431435"/>
          </a:xfrm>
          <a:prstGeom prst="rect">
            <a:avLst/>
          </a:prstGeom>
        </p:spPr>
        <p:txBody>
          <a:bodyPr wrap="square">
            <a:spAutoFit/>
          </a:bodyPr>
          <a:lstStyle/>
          <a:p>
            <a:r>
              <a:rPr lang="zh-CN" altLang="en-US" sz="2000" b="1" dirty="0"/>
              <a:t>输入</a:t>
            </a:r>
            <a:endParaRPr lang="en-US" altLang="zh-CN" sz="2000" b="1" dirty="0"/>
          </a:p>
          <a:p>
            <a:r>
              <a:rPr lang="zh-CN" altLang="en-US" sz="1600" dirty="0"/>
              <a:t>输入的第一行包含要解决的问题p的数量。•每个问题的第一行包含街道数量s（1≤s≤50），然后是大道数量a（1≤a≤50），然后是要抢劫的银行数量b（b≥1） 。•然后出现b行，每行包含两个数字x（街道编号）和y（大街编号）形式的银行位置。 显然，1≤x≤s和1≤y≤a。</a:t>
            </a:r>
            <a:endParaRPr lang="en-US" altLang="zh-CN" sz="1600" dirty="0"/>
          </a:p>
          <a:p>
            <a:endParaRPr lang="en-US" altLang="zh-CN" sz="1600" dirty="0"/>
          </a:p>
          <a:p>
            <a:r>
              <a:rPr lang="zh-CN" altLang="en-US" sz="2000" b="1" dirty="0"/>
              <a:t>输出</a:t>
            </a:r>
            <a:endParaRPr lang="en-US" altLang="zh-CN" sz="2000" b="1" dirty="0"/>
          </a:p>
          <a:p>
            <a:r>
              <a:rPr lang="zh-CN" altLang="en-US" sz="1600" dirty="0"/>
              <a:t>输出文件由p行组成。 每行包含“</a:t>
            </a:r>
            <a:r>
              <a:rPr lang="en-US" altLang="zh-CN" sz="1600" dirty="0"/>
              <a:t>possible</a:t>
            </a:r>
            <a:r>
              <a:rPr lang="zh-CN" altLang="en-US" sz="1600" dirty="0"/>
              <a:t>”或“</a:t>
            </a:r>
            <a:r>
              <a:rPr lang="en-US" altLang="zh-CN" sz="1600" dirty="0"/>
              <a:t>impossible</a:t>
            </a:r>
            <a:r>
              <a:rPr lang="zh-CN" altLang="en-US" sz="1600" dirty="0"/>
              <a:t>”的文字。 如果有可能计划非穿越式的出行路线，则此行应包含“</a:t>
            </a:r>
            <a:r>
              <a:rPr lang="en-US" altLang="zh-CN" sz="1600" dirty="0"/>
              <a:t>possible</a:t>
            </a:r>
            <a:r>
              <a:rPr lang="zh-CN" altLang="en-US" sz="1600" dirty="0"/>
              <a:t>”一词。 如果不可能，则该行应包含“</a:t>
            </a:r>
            <a:r>
              <a:rPr lang="en-US" altLang="zh-CN" sz="1600" dirty="0"/>
              <a:t>impossible</a:t>
            </a:r>
            <a:r>
              <a:rPr lang="zh-CN" altLang="en-US" sz="1600" dirty="0"/>
              <a:t>”字样。</a:t>
            </a:r>
          </a:p>
        </p:txBody>
      </p:sp>
    </p:spTree>
    <p:extLst>
      <p:ext uri="{BB962C8B-B14F-4D97-AF65-F5344CB8AC3E}">
        <p14:creationId xmlns:p14="http://schemas.microsoft.com/office/powerpoint/2010/main" val="19516139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049649F7-A7CC-4059-8A08-051F97B724EC}"/>
              </a:ext>
            </a:extLst>
          </p:cNvPr>
          <p:cNvSpPr>
            <a:spLocks noGrp="1"/>
          </p:cNvSpPr>
          <p:nvPr>
            <p:ph type="dt" sz="half" idx="10"/>
          </p:nvPr>
        </p:nvSpPr>
        <p:spPr/>
        <p:txBody>
          <a:bodyPr/>
          <a:lstStyle/>
          <a:p>
            <a:pPr>
              <a:defRPr/>
            </a:pPr>
            <a:fld id="{2DFCB9BC-F3D3-4E5E-BAEE-4D14475C927B}" type="datetime1">
              <a:rPr lang="zh-CN" altLang="en-US" smtClean="0"/>
              <a:pPr>
                <a:defRPr/>
              </a:pPr>
              <a:t>2021/11/24</a:t>
            </a:fld>
            <a:endParaRPr lang="zh-CN" altLang="en-US"/>
          </a:p>
        </p:txBody>
      </p:sp>
      <p:sp>
        <p:nvSpPr>
          <p:cNvPr id="5" name="灯片编号占位符 4">
            <a:extLst>
              <a:ext uri="{FF2B5EF4-FFF2-40B4-BE49-F238E27FC236}">
                <a16:creationId xmlns:a16="http://schemas.microsoft.com/office/drawing/2014/main" id="{BB88337F-294B-4B5B-8C5A-BDE27826CAF5}"/>
              </a:ext>
            </a:extLst>
          </p:cNvPr>
          <p:cNvSpPr>
            <a:spLocks noGrp="1"/>
          </p:cNvSpPr>
          <p:nvPr>
            <p:ph type="sldNum" sz="quarter" idx="11"/>
          </p:nvPr>
        </p:nvSpPr>
        <p:spPr/>
        <p:txBody>
          <a:bodyPr/>
          <a:lstStyle/>
          <a:p>
            <a:fld id="{93BB6846-25DF-4933-979A-75F6E914D72D}" type="slidenum">
              <a:rPr lang="zh-CN" altLang="zh-CN" smtClean="0"/>
              <a:pPr/>
              <a:t>94</a:t>
            </a:fld>
            <a:endParaRPr lang="zh-CN" altLang="zh-CN"/>
          </a:p>
        </p:txBody>
      </p:sp>
      <p:sp>
        <p:nvSpPr>
          <p:cNvPr id="7" name="文本框 6">
            <a:extLst>
              <a:ext uri="{FF2B5EF4-FFF2-40B4-BE49-F238E27FC236}">
                <a16:creationId xmlns:a16="http://schemas.microsoft.com/office/drawing/2014/main" id="{1F6BD095-E37B-4A17-80B6-EB7C17BD145F}"/>
              </a:ext>
            </a:extLst>
          </p:cNvPr>
          <p:cNvSpPr txBox="1"/>
          <p:nvPr/>
        </p:nvSpPr>
        <p:spPr>
          <a:xfrm>
            <a:off x="467544" y="116632"/>
            <a:ext cx="1728788" cy="523220"/>
          </a:xfrm>
          <a:prstGeom prst="rect">
            <a:avLst/>
          </a:prstGeom>
          <a:noFill/>
        </p:spPr>
        <p:txBody>
          <a:bodyPr wrap="square" rtlCol="0">
            <a:spAutoFit/>
          </a:bodyPr>
          <a:lstStyle/>
          <a:p>
            <a:r>
              <a:rPr lang="zh-CN" altLang="en-US" sz="2800" b="1" dirty="0"/>
              <a:t>抢劫银行</a:t>
            </a:r>
          </a:p>
        </p:txBody>
      </p:sp>
      <p:sp>
        <p:nvSpPr>
          <p:cNvPr id="2" name="矩形 1">
            <a:extLst>
              <a:ext uri="{FF2B5EF4-FFF2-40B4-BE49-F238E27FC236}">
                <a16:creationId xmlns:a16="http://schemas.microsoft.com/office/drawing/2014/main" id="{614D7B55-7945-472E-B6A0-B4FD096E1F83}"/>
              </a:ext>
            </a:extLst>
          </p:cNvPr>
          <p:cNvSpPr/>
          <p:nvPr/>
        </p:nvSpPr>
        <p:spPr>
          <a:xfrm>
            <a:off x="827584" y="686039"/>
            <a:ext cx="6768752" cy="5786199"/>
          </a:xfrm>
          <a:prstGeom prst="rect">
            <a:avLst/>
          </a:prstGeom>
          <a:solidFill>
            <a:schemeClr val="bg1"/>
          </a:solidFill>
        </p:spPr>
        <p:txBody>
          <a:bodyPr wrap="square">
            <a:spAutoFit/>
          </a:bodyPr>
          <a:lstStyle/>
          <a:p>
            <a:r>
              <a:rPr lang="en-US" altLang="zh-CN" sz="1600" b="1" dirty="0"/>
              <a:t>Sample Input</a:t>
            </a:r>
          </a:p>
          <a:p>
            <a:r>
              <a:rPr lang="en-US" altLang="zh-CN" sz="1600" dirty="0"/>
              <a:t>2 </a:t>
            </a:r>
          </a:p>
          <a:p>
            <a:r>
              <a:rPr lang="en-US" altLang="zh-CN" sz="1600" dirty="0"/>
              <a:t>6 6 10</a:t>
            </a:r>
          </a:p>
          <a:p>
            <a:r>
              <a:rPr lang="en-US" altLang="zh-CN" sz="1600" dirty="0"/>
              <a:t>4 1</a:t>
            </a:r>
          </a:p>
          <a:p>
            <a:r>
              <a:rPr lang="en-US" altLang="zh-CN" sz="1600" dirty="0"/>
              <a:t>3 2</a:t>
            </a:r>
          </a:p>
          <a:p>
            <a:r>
              <a:rPr lang="en-US" altLang="zh-CN" sz="1600" dirty="0"/>
              <a:t>4 2</a:t>
            </a:r>
          </a:p>
          <a:p>
            <a:r>
              <a:rPr lang="en-US" altLang="zh-CN" sz="1600" dirty="0"/>
              <a:t>5 2</a:t>
            </a:r>
          </a:p>
          <a:p>
            <a:r>
              <a:rPr lang="en-US" altLang="zh-CN" sz="1600" dirty="0"/>
              <a:t>3 4</a:t>
            </a:r>
          </a:p>
          <a:p>
            <a:r>
              <a:rPr lang="en-US" altLang="zh-CN" sz="1600" dirty="0"/>
              <a:t>4 4</a:t>
            </a:r>
          </a:p>
          <a:p>
            <a:r>
              <a:rPr lang="en-US" altLang="zh-CN" sz="1600" dirty="0"/>
              <a:t>5 4</a:t>
            </a:r>
          </a:p>
          <a:p>
            <a:r>
              <a:rPr lang="en-US" altLang="zh-CN" sz="1600" dirty="0"/>
              <a:t>3 6</a:t>
            </a:r>
          </a:p>
          <a:p>
            <a:r>
              <a:rPr lang="en-US" altLang="zh-CN" sz="1600" dirty="0"/>
              <a:t>4 6</a:t>
            </a:r>
          </a:p>
          <a:p>
            <a:r>
              <a:rPr lang="en-US" altLang="zh-CN" sz="1600" dirty="0"/>
              <a:t>5 6</a:t>
            </a:r>
          </a:p>
          <a:p>
            <a:r>
              <a:rPr lang="en-US" altLang="zh-CN" sz="1600" dirty="0"/>
              <a:t>5 5 5                                                                                                           </a:t>
            </a:r>
          </a:p>
          <a:p>
            <a:r>
              <a:rPr lang="en-US" altLang="zh-CN" sz="1600" dirty="0"/>
              <a:t>3 2</a:t>
            </a:r>
          </a:p>
          <a:p>
            <a:r>
              <a:rPr lang="en-US" altLang="zh-CN" sz="1600" dirty="0"/>
              <a:t>2 3</a:t>
            </a:r>
          </a:p>
          <a:p>
            <a:r>
              <a:rPr lang="en-US" altLang="zh-CN" sz="1600" dirty="0"/>
              <a:t>3 3</a:t>
            </a:r>
          </a:p>
          <a:p>
            <a:r>
              <a:rPr lang="en-US" altLang="zh-CN" sz="1600" dirty="0"/>
              <a:t>4 3</a:t>
            </a:r>
          </a:p>
          <a:p>
            <a:r>
              <a:rPr lang="en-US" altLang="zh-CN" sz="1600" dirty="0"/>
              <a:t>3 4</a:t>
            </a:r>
          </a:p>
          <a:p>
            <a:endParaRPr lang="en-US" altLang="zh-CN" sz="1600" dirty="0"/>
          </a:p>
          <a:p>
            <a:r>
              <a:rPr lang="en-US" altLang="zh-CN" dirty="0"/>
              <a:t>Sample Output</a:t>
            </a:r>
          </a:p>
          <a:p>
            <a:r>
              <a:rPr lang="en-US" altLang="zh-CN" sz="1600" dirty="0"/>
              <a:t>possible</a:t>
            </a:r>
          </a:p>
          <a:p>
            <a:r>
              <a:rPr lang="en-US" altLang="zh-CN" sz="1600" dirty="0"/>
              <a:t>not possible</a:t>
            </a:r>
          </a:p>
        </p:txBody>
      </p:sp>
      <p:pic>
        <p:nvPicPr>
          <p:cNvPr id="9" name="图片 8">
            <a:extLst>
              <a:ext uri="{FF2B5EF4-FFF2-40B4-BE49-F238E27FC236}">
                <a16:creationId xmlns:a16="http://schemas.microsoft.com/office/drawing/2014/main" id="{21CB9C3B-BD5A-4FA6-A1AE-ACBF921EE4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75856" y="1052736"/>
            <a:ext cx="1782688" cy="2091230"/>
          </a:xfrm>
          <a:prstGeom prst="rect">
            <a:avLst/>
          </a:prstGeom>
        </p:spPr>
      </p:pic>
    </p:spTree>
    <p:extLst>
      <p:ext uri="{BB962C8B-B14F-4D97-AF65-F5344CB8AC3E}">
        <p14:creationId xmlns:p14="http://schemas.microsoft.com/office/powerpoint/2010/main" val="184225568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049649F7-A7CC-4059-8A08-051F97B724EC}"/>
              </a:ext>
            </a:extLst>
          </p:cNvPr>
          <p:cNvSpPr>
            <a:spLocks noGrp="1"/>
          </p:cNvSpPr>
          <p:nvPr>
            <p:ph type="dt" sz="half" idx="10"/>
          </p:nvPr>
        </p:nvSpPr>
        <p:spPr/>
        <p:txBody>
          <a:bodyPr/>
          <a:lstStyle/>
          <a:p>
            <a:pPr>
              <a:defRPr/>
            </a:pPr>
            <a:fld id="{2DFCB9BC-F3D3-4E5E-BAEE-4D14475C927B}" type="datetime1">
              <a:rPr lang="zh-CN" altLang="en-US" smtClean="0"/>
              <a:pPr>
                <a:defRPr/>
              </a:pPr>
              <a:t>2021/11/24</a:t>
            </a:fld>
            <a:endParaRPr lang="zh-CN" altLang="en-US"/>
          </a:p>
        </p:txBody>
      </p:sp>
      <p:sp>
        <p:nvSpPr>
          <p:cNvPr id="5" name="灯片编号占位符 4">
            <a:extLst>
              <a:ext uri="{FF2B5EF4-FFF2-40B4-BE49-F238E27FC236}">
                <a16:creationId xmlns:a16="http://schemas.microsoft.com/office/drawing/2014/main" id="{BB88337F-294B-4B5B-8C5A-BDE27826CAF5}"/>
              </a:ext>
            </a:extLst>
          </p:cNvPr>
          <p:cNvSpPr>
            <a:spLocks noGrp="1"/>
          </p:cNvSpPr>
          <p:nvPr>
            <p:ph type="sldNum" sz="quarter" idx="11"/>
          </p:nvPr>
        </p:nvSpPr>
        <p:spPr/>
        <p:txBody>
          <a:bodyPr/>
          <a:lstStyle/>
          <a:p>
            <a:fld id="{93BB6846-25DF-4933-979A-75F6E914D72D}" type="slidenum">
              <a:rPr lang="zh-CN" altLang="zh-CN" smtClean="0"/>
              <a:pPr/>
              <a:t>95</a:t>
            </a:fld>
            <a:endParaRPr lang="zh-CN" altLang="zh-CN"/>
          </a:p>
        </p:txBody>
      </p:sp>
      <p:sp>
        <p:nvSpPr>
          <p:cNvPr id="7" name="文本框 6">
            <a:extLst>
              <a:ext uri="{FF2B5EF4-FFF2-40B4-BE49-F238E27FC236}">
                <a16:creationId xmlns:a16="http://schemas.microsoft.com/office/drawing/2014/main" id="{1F6BD095-E37B-4A17-80B6-EB7C17BD145F}"/>
              </a:ext>
            </a:extLst>
          </p:cNvPr>
          <p:cNvSpPr txBox="1"/>
          <p:nvPr/>
        </p:nvSpPr>
        <p:spPr>
          <a:xfrm>
            <a:off x="467544" y="116632"/>
            <a:ext cx="1728788" cy="523220"/>
          </a:xfrm>
          <a:prstGeom prst="rect">
            <a:avLst/>
          </a:prstGeom>
          <a:noFill/>
        </p:spPr>
        <p:txBody>
          <a:bodyPr wrap="square" rtlCol="0">
            <a:spAutoFit/>
          </a:bodyPr>
          <a:lstStyle/>
          <a:p>
            <a:r>
              <a:rPr lang="zh-CN" altLang="en-US" sz="2800" b="1" dirty="0"/>
              <a:t>抢劫银行</a:t>
            </a:r>
          </a:p>
        </p:txBody>
      </p:sp>
      <p:pic>
        <p:nvPicPr>
          <p:cNvPr id="11" name="图片 10">
            <a:extLst>
              <a:ext uri="{FF2B5EF4-FFF2-40B4-BE49-F238E27FC236}">
                <a16:creationId xmlns:a16="http://schemas.microsoft.com/office/drawing/2014/main" id="{3D11E6A9-A0A5-4D62-8F11-0C1AF73FE6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19872" y="399209"/>
            <a:ext cx="4623694" cy="6362557"/>
          </a:xfrm>
          <a:prstGeom prst="rect">
            <a:avLst/>
          </a:prstGeom>
        </p:spPr>
      </p:pic>
      <p:sp>
        <p:nvSpPr>
          <p:cNvPr id="12" name="矩形 11">
            <a:extLst>
              <a:ext uri="{FF2B5EF4-FFF2-40B4-BE49-F238E27FC236}">
                <a16:creationId xmlns:a16="http://schemas.microsoft.com/office/drawing/2014/main" id="{E65E98C7-904C-418F-A02E-040D8FFDBD9B}"/>
              </a:ext>
            </a:extLst>
          </p:cNvPr>
          <p:cNvSpPr/>
          <p:nvPr/>
        </p:nvSpPr>
        <p:spPr bwMode="auto">
          <a:xfrm>
            <a:off x="6261182" y="3044734"/>
            <a:ext cx="288032" cy="216024"/>
          </a:xfrm>
          <a:prstGeom prst="rect">
            <a:avLst/>
          </a:prstGeom>
          <a:solidFill>
            <a:srgbClr val="1D1F21"/>
          </a:solidFill>
          <a:ln w="9525" cap="flat" cmpd="sng" algn="ctr">
            <a:solidFill>
              <a:srgbClr val="1D1F2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3" name="文本框 12">
            <a:extLst>
              <a:ext uri="{FF2B5EF4-FFF2-40B4-BE49-F238E27FC236}">
                <a16:creationId xmlns:a16="http://schemas.microsoft.com/office/drawing/2014/main" id="{DDD5A0D3-5E60-4AEA-8BF5-AD48578F805A}"/>
              </a:ext>
            </a:extLst>
          </p:cNvPr>
          <p:cNvSpPr txBox="1"/>
          <p:nvPr/>
        </p:nvSpPr>
        <p:spPr>
          <a:xfrm>
            <a:off x="6189174" y="3044734"/>
            <a:ext cx="576064" cy="215444"/>
          </a:xfrm>
          <a:prstGeom prst="rect">
            <a:avLst/>
          </a:prstGeom>
          <a:noFill/>
        </p:spPr>
        <p:txBody>
          <a:bodyPr wrap="square" rtlCol="0">
            <a:spAutoFit/>
          </a:bodyPr>
          <a:lstStyle/>
          <a:p>
            <a:r>
              <a:rPr lang="zh-CN" altLang="en-US" sz="800" i="1" dirty="0">
                <a:solidFill>
                  <a:srgbClr val="83959A"/>
                </a:solidFill>
              </a:rPr>
              <a:t>银行</a:t>
            </a:r>
          </a:p>
        </p:txBody>
      </p:sp>
      <p:grpSp>
        <p:nvGrpSpPr>
          <p:cNvPr id="17" name="组合 16">
            <a:extLst>
              <a:ext uri="{FF2B5EF4-FFF2-40B4-BE49-F238E27FC236}">
                <a16:creationId xmlns:a16="http://schemas.microsoft.com/office/drawing/2014/main" id="{37CF50DE-ABCC-4988-8956-F3A0A79DF18D}"/>
              </a:ext>
            </a:extLst>
          </p:cNvPr>
          <p:cNvGrpSpPr/>
          <p:nvPr/>
        </p:nvGrpSpPr>
        <p:grpSpPr>
          <a:xfrm>
            <a:off x="4235830" y="5750841"/>
            <a:ext cx="648072" cy="246221"/>
            <a:chOff x="7227168" y="3542238"/>
            <a:chExt cx="648072" cy="246221"/>
          </a:xfrm>
        </p:grpSpPr>
        <p:sp>
          <p:nvSpPr>
            <p:cNvPr id="15" name="矩形 14">
              <a:extLst>
                <a:ext uri="{FF2B5EF4-FFF2-40B4-BE49-F238E27FC236}">
                  <a16:creationId xmlns:a16="http://schemas.microsoft.com/office/drawing/2014/main" id="{848EA87B-BE39-46A5-9754-3655118795ED}"/>
                </a:ext>
              </a:extLst>
            </p:cNvPr>
            <p:cNvSpPr/>
            <p:nvPr/>
          </p:nvSpPr>
          <p:spPr bwMode="auto">
            <a:xfrm>
              <a:off x="7236296" y="3572435"/>
              <a:ext cx="432048" cy="216024"/>
            </a:xfrm>
            <a:prstGeom prst="rect">
              <a:avLst/>
            </a:prstGeom>
            <a:solidFill>
              <a:srgbClr val="1D1F21"/>
            </a:solidFill>
            <a:ln w="9525" cap="flat" cmpd="sng" algn="ctr">
              <a:solidFill>
                <a:srgbClr val="1D1F2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6" name="文本框 15">
              <a:extLst>
                <a:ext uri="{FF2B5EF4-FFF2-40B4-BE49-F238E27FC236}">
                  <a16:creationId xmlns:a16="http://schemas.microsoft.com/office/drawing/2014/main" id="{D68839B3-8204-4214-B30F-3B99B24C4FA9}"/>
                </a:ext>
              </a:extLst>
            </p:cNvPr>
            <p:cNvSpPr txBox="1"/>
            <p:nvPr/>
          </p:nvSpPr>
          <p:spPr>
            <a:xfrm>
              <a:off x="7227168" y="3542238"/>
              <a:ext cx="648072" cy="246221"/>
            </a:xfrm>
            <a:prstGeom prst="rect">
              <a:avLst/>
            </a:prstGeom>
            <a:noFill/>
          </p:spPr>
          <p:txBody>
            <a:bodyPr wrap="square" rtlCol="0">
              <a:spAutoFit/>
            </a:bodyPr>
            <a:lstStyle/>
            <a:p>
              <a:r>
                <a:rPr lang="en-US" altLang="zh-CN" sz="1000" i="1" dirty="0">
                  <a:solidFill>
                    <a:schemeClr val="bg1"/>
                  </a:solidFill>
                </a:rPr>
                <a:t>(flow</a:t>
              </a:r>
              <a:r>
                <a:rPr lang="en-US" altLang="zh-CN" sz="800" i="1" dirty="0">
                  <a:solidFill>
                    <a:schemeClr val="bg1"/>
                  </a:solidFill>
                </a:rPr>
                <a:t>()</a:t>
              </a:r>
              <a:endParaRPr lang="zh-CN" altLang="en-US" sz="800" i="1" dirty="0">
                <a:solidFill>
                  <a:schemeClr val="bg1"/>
                </a:solidFill>
              </a:endParaRPr>
            </a:p>
          </p:txBody>
        </p:sp>
      </p:grpSp>
      <p:sp>
        <p:nvSpPr>
          <p:cNvPr id="18" name="矩形 17">
            <a:extLst>
              <a:ext uri="{FF2B5EF4-FFF2-40B4-BE49-F238E27FC236}">
                <a16:creationId xmlns:a16="http://schemas.microsoft.com/office/drawing/2014/main" id="{FF1AA87D-C4A2-40B8-B04B-59DC693AEC10}"/>
              </a:ext>
            </a:extLst>
          </p:cNvPr>
          <p:cNvSpPr/>
          <p:nvPr/>
        </p:nvSpPr>
        <p:spPr>
          <a:xfrm>
            <a:off x="86344" y="2059630"/>
            <a:ext cx="3117503" cy="3754874"/>
          </a:xfrm>
          <a:prstGeom prst="rect">
            <a:avLst/>
          </a:prstGeom>
        </p:spPr>
        <p:txBody>
          <a:bodyPr wrap="square">
            <a:spAutoFit/>
          </a:bodyPr>
          <a:lstStyle/>
          <a:p>
            <a:r>
              <a:rPr lang="zh-CN" altLang="en-US" sz="1400" dirty="0"/>
              <a:t>我们发现唯一限制条件为</a:t>
            </a:r>
            <a:r>
              <a:rPr lang="zh-CN" altLang="en-US" sz="1400" b="1" dirty="0"/>
              <a:t>路线不能相交</a:t>
            </a:r>
            <a:r>
              <a:rPr lang="zh-CN" altLang="en-US" sz="1400" dirty="0"/>
              <a:t>，即每个点只能用一次。而且注意到边长很小。所以可以自然想到网络流。至于每个点只能用一次，可以</a:t>
            </a:r>
            <a:r>
              <a:rPr lang="zh-CN" altLang="en-US" sz="1400" b="1" dirty="0"/>
              <a:t>限制点的容量为 </a:t>
            </a:r>
            <a:r>
              <a:rPr lang="en-US" altLang="zh-CN" sz="1400" b="1" dirty="0"/>
              <a:t>1</a:t>
            </a:r>
            <a:r>
              <a:rPr lang="zh-CN" altLang="en-US" sz="1400" dirty="0"/>
              <a:t>，拆点即可。把一个点拆成 </a:t>
            </a:r>
            <a:r>
              <a:rPr lang="en-US" altLang="zh-CN" sz="1400" dirty="0"/>
              <a:t>2 </a:t>
            </a:r>
            <a:r>
              <a:rPr lang="zh-CN" altLang="en-US" sz="1400" dirty="0"/>
              <a:t>个，一个进，一个出。在两个点之间建一条容量为 </a:t>
            </a:r>
            <a:r>
              <a:rPr lang="en-US" altLang="zh-CN" sz="1400" dirty="0"/>
              <a:t>1 </a:t>
            </a:r>
            <a:r>
              <a:rPr lang="zh-CN" altLang="en-US" sz="1400" dirty="0"/>
              <a:t>的边。</a:t>
            </a:r>
            <a:endParaRPr lang="en-US" altLang="zh-CN" sz="1400" dirty="0"/>
          </a:p>
          <a:p>
            <a:endParaRPr lang="en-US" altLang="zh-CN" sz="1400" dirty="0"/>
          </a:p>
          <a:p>
            <a:r>
              <a:rPr lang="zh-CN" altLang="en-US" sz="1600" b="1" dirty="0"/>
              <a:t>建图：</a:t>
            </a:r>
            <a:endParaRPr lang="en-US" altLang="zh-CN" sz="1600" b="1" dirty="0"/>
          </a:p>
          <a:p>
            <a:r>
              <a:rPr lang="zh-CN" altLang="en-US" sz="1400" dirty="0"/>
              <a:t>建一个超级源点和超级终点。建边顺序为从超级源点建立一条到银行的边，容量为 </a:t>
            </a:r>
            <a:r>
              <a:rPr lang="en-US" altLang="zh-CN" sz="1400" dirty="0"/>
              <a:t>1 </a:t>
            </a:r>
            <a:r>
              <a:rPr lang="zh-CN" altLang="en-US" sz="1400" dirty="0"/>
              <a:t>；把一个点拆成 </a:t>
            </a:r>
            <a:r>
              <a:rPr lang="en-US" altLang="zh-CN" sz="1400" dirty="0"/>
              <a:t>2 </a:t>
            </a:r>
            <a:r>
              <a:rPr lang="zh-CN" altLang="en-US" sz="1400" dirty="0"/>
              <a:t>个，之间连容量为 </a:t>
            </a:r>
            <a:r>
              <a:rPr lang="en-US" altLang="zh-CN" sz="1400" dirty="0"/>
              <a:t>1 </a:t>
            </a:r>
            <a:r>
              <a:rPr lang="zh-CN" altLang="en-US" sz="1400" dirty="0"/>
              <a:t>的边；每个点向四周所有点建边，容量为 </a:t>
            </a:r>
            <a:r>
              <a:rPr lang="en-US" altLang="zh-CN" sz="1400" dirty="0"/>
              <a:t>1 </a:t>
            </a:r>
            <a:r>
              <a:rPr lang="zh-CN" altLang="en-US" sz="1400" dirty="0"/>
              <a:t>；如果该点在边界上，那么就向超级终点建边。然后跑一遍最大流</a:t>
            </a:r>
            <a:r>
              <a:rPr lang="en-US" altLang="zh-CN" sz="1400" dirty="0"/>
              <a:t> </a:t>
            </a:r>
            <a:r>
              <a:rPr lang="zh-CN" altLang="en-US" sz="1400" dirty="0"/>
              <a:t>即可。如果最大流为</a:t>
            </a:r>
            <a:r>
              <a:rPr lang="en-US" altLang="zh-CN" sz="1400" dirty="0"/>
              <a:t>N</a:t>
            </a:r>
            <a:r>
              <a:rPr lang="zh-CN" altLang="en-US" sz="1400" dirty="0"/>
              <a:t>，就说明满足要求。</a:t>
            </a:r>
          </a:p>
        </p:txBody>
      </p:sp>
    </p:spTree>
    <p:extLst>
      <p:ext uri="{BB962C8B-B14F-4D97-AF65-F5344CB8AC3E}">
        <p14:creationId xmlns:p14="http://schemas.microsoft.com/office/powerpoint/2010/main" val="395598654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EF7E147C-2869-4BB6-A5BD-AECB34990D4C}"/>
              </a:ext>
            </a:extLst>
          </p:cNvPr>
          <p:cNvSpPr>
            <a:spLocks noGrp="1"/>
          </p:cNvSpPr>
          <p:nvPr>
            <p:ph type="dt" sz="half" idx="10"/>
          </p:nvPr>
        </p:nvSpPr>
        <p:spPr/>
        <p:txBody>
          <a:bodyPr/>
          <a:lstStyle/>
          <a:p>
            <a:pPr>
              <a:defRPr/>
            </a:pPr>
            <a:fld id="{2DFCB9BC-F3D3-4E5E-BAEE-4D14475C927B}" type="datetime1">
              <a:rPr lang="zh-CN" altLang="en-US" smtClean="0"/>
              <a:pPr>
                <a:defRPr/>
              </a:pPr>
              <a:t>2021/11/24</a:t>
            </a:fld>
            <a:endParaRPr lang="zh-CN" altLang="en-US"/>
          </a:p>
        </p:txBody>
      </p:sp>
      <p:sp>
        <p:nvSpPr>
          <p:cNvPr id="5" name="灯片编号占位符 4">
            <a:extLst>
              <a:ext uri="{FF2B5EF4-FFF2-40B4-BE49-F238E27FC236}">
                <a16:creationId xmlns:a16="http://schemas.microsoft.com/office/drawing/2014/main" id="{309E5498-7431-4312-9E82-74DD5941E84E}"/>
              </a:ext>
            </a:extLst>
          </p:cNvPr>
          <p:cNvSpPr>
            <a:spLocks noGrp="1"/>
          </p:cNvSpPr>
          <p:nvPr>
            <p:ph type="sldNum" sz="quarter" idx="11"/>
          </p:nvPr>
        </p:nvSpPr>
        <p:spPr/>
        <p:txBody>
          <a:bodyPr/>
          <a:lstStyle/>
          <a:p>
            <a:fld id="{93BB6846-25DF-4933-979A-75F6E914D72D}" type="slidenum">
              <a:rPr lang="zh-CN" altLang="zh-CN" smtClean="0"/>
              <a:pPr/>
              <a:t>96</a:t>
            </a:fld>
            <a:endParaRPr lang="zh-CN" altLang="zh-CN"/>
          </a:p>
        </p:txBody>
      </p:sp>
      <p:pic>
        <p:nvPicPr>
          <p:cNvPr id="6" name="图片 5">
            <a:extLst>
              <a:ext uri="{FF2B5EF4-FFF2-40B4-BE49-F238E27FC236}">
                <a16:creationId xmlns:a16="http://schemas.microsoft.com/office/drawing/2014/main" id="{920E73D8-2AA2-4E27-AB77-43FE93CF2CA1}"/>
              </a:ext>
            </a:extLst>
          </p:cNvPr>
          <p:cNvPicPr>
            <a:picLocks noChangeAspect="1"/>
          </p:cNvPicPr>
          <p:nvPr/>
        </p:nvPicPr>
        <p:blipFill>
          <a:blip r:embed="rId2"/>
          <a:stretch>
            <a:fillRect/>
          </a:stretch>
        </p:blipFill>
        <p:spPr>
          <a:xfrm>
            <a:off x="251520" y="159669"/>
            <a:ext cx="7767241" cy="6391861"/>
          </a:xfrm>
          <a:prstGeom prst="rect">
            <a:avLst/>
          </a:prstGeom>
        </p:spPr>
      </p:pic>
    </p:spTree>
    <p:extLst>
      <p:ext uri="{BB962C8B-B14F-4D97-AF65-F5344CB8AC3E}">
        <p14:creationId xmlns:p14="http://schemas.microsoft.com/office/powerpoint/2010/main" val="358007749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C2211CCE-F484-43F0-BF45-D85260AC30C2}"/>
              </a:ext>
            </a:extLst>
          </p:cNvPr>
          <p:cNvSpPr>
            <a:spLocks noGrp="1"/>
          </p:cNvSpPr>
          <p:nvPr>
            <p:ph type="dt" sz="half" idx="10"/>
          </p:nvPr>
        </p:nvSpPr>
        <p:spPr/>
        <p:txBody>
          <a:bodyPr/>
          <a:lstStyle/>
          <a:p>
            <a:pPr>
              <a:defRPr/>
            </a:pPr>
            <a:fld id="{2DFCB9BC-F3D3-4E5E-BAEE-4D14475C927B}" type="datetime1">
              <a:rPr lang="zh-CN" altLang="en-US" smtClean="0"/>
              <a:pPr>
                <a:defRPr/>
              </a:pPr>
              <a:t>2021/11/24</a:t>
            </a:fld>
            <a:endParaRPr lang="zh-CN" altLang="en-US"/>
          </a:p>
        </p:txBody>
      </p:sp>
      <p:sp>
        <p:nvSpPr>
          <p:cNvPr id="5" name="灯片编号占位符 4">
            <a:extLst>
              <a:ext uri="{FF2B5EF4-FFF2-40B4-BE49-F238E27FC236}">
                <a16:creationId xmlns:a16="http://schemas.microsoft.com/office/drawing/2014/main" id="{64EF0B77-4AEE-44B0-9790-856BA51469DB}"/>
              </a:ext>
            </a:extLst>
          </p:cNvPr>
          <p:cNvSpPr>
            <a:spLocks noGrp="1"/>
          </p:cNvSpPr>
          <p:nvPr>
            <p:ph type="sldNum" sz="quarter" idx="11"/>
          </p:nvPr>
        </p:nvSpPr>
        <p:spPr/>
        <p:txBody>
          <a:bodyPr/>
          <a:lstStyle/>
          <a:p>
            <a:fld id="{93BB6846-25DF-4933-979A-75F6E914D72D}" type="slidenum">
              <a:rPr lang="zh-CN" altLang="zh-CN" smtClean="0"/>
              <a:pPr/>
              <a:t>97</a:t>
            </a:fld>
            <a:endParaRPr lang="zh-CN" altLang="zh-CN"/>
          </a:p>
        </p:txBody>
      </p:sp>
      <p:pic>
        <p:nvPicPr>
          <p:cNvPr id="6" name="图片 5">
            <a:extLst>
              <a:ext uri="{FF2B5EF4-FFF2-40B4-BE49-F238E27FC236}">
                <a16:creationId xmlns:a16="http://schemas.microsoft.com/office/drawing/2014/main" id="{90B9A641-3C8E-434A-B383-A9ED0952CBA5}"/>
              </a:ext>
            </a:extLst>
          </p:cNvPr>
          <p:cNvPicPr>
            <a:picLocks noChangeAspect="1"/>
          </p:cNvPicPr>
          <p:nvPr/>
        </p:nvPicPr>
        <p:blipFill>
          <a:blip r:embed="rId2"/>
          <a:stretch>
            <a:fillRect/>
          </a:stretch>
        </p:blipFill>
        <p:spPr>
          <a:xfrm>
            <a:off x="107504" y="764704"/>
            <a:ext cx="7286426" cy="4337010"/>
          </a:xfrm>
          <a:prstGeom prst="rect">
            <a:avLst/>
          </a:prstGeom>
        </p:spPr>
      </p:pic>
      <p:pic>
        <p:nvPicPr>
          <p:cNvPr id="7" name="图片 6">
            <a:extLst>
              <a:ext uri="{FF2B5EF4-FFF2-40B4-BE49-F238E27FC236}">
                <a16:creationId xmlns:a16="http://schemas.microsoft.com/office/drawing/2014/main" id="{9C2408FA-23F9-4FC8-979F-5C0B5FA1B6DF}"/>
              </a:ext>
            </a:extLst>
          </p:cNvPr>
          <p:cNvPicPr>
            <a:picLocks noChangeAspect="1"/>
          </p:cNvPicPr>
          <p:nvPr/>
        </p:nvPicPr>
        <p:blipFill>
          <a:blip r:embed="rId3"/>
          <a:stretch>
            <a:fillRect/>
          </a:stretch>
        </p:blipFill>
        <p:spPr>
          <a:xfrm>
            <a:off x="3707904" y="2204864"/>
            <a:ext cx="5239246" cy="2184229"/>
          </a:xfrm>
          <a:prstGeom prst="rect">
            <a:avLst/>
          </a:prstGeom>
        </p:spPr>
      </p:pic>
    </p:spTree>
    <p:extLst>
      <p:ext uri="{BB962C8B-B14F-4D97-AF65-F5344CB8AC3E}">
        <p14:creationId xmlns:p14="http://schemas.microsoft.com/office/powerpoint/2010/main" val="889407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E5B309E5-075B-4A1D-84E5-DB509E84DD98}"/>
              </a:ext>
            </a:extLst>
          </p:cNvPr>
          <p:cNvSpPr>
            <a:spLocks noGrp="1"/>
          </p:cNvSpPr>
          <p:nvPr>
            <p:ph type="dt" sz="half" idx="10"/>
          </p:nvPr>
        </p:nvSpPr>
        <p:spPr/>
        <p:txBody>
          <a:bodyPr/>
          <a:lstStyle/>
          <a:p>
            <a:pPr>
              <a:defRPr/>
            </a:pPr>
            <a:fld id="{2DFCB9BC-F3D3-4E5E-BAEE-4D14475C927B}" type="datetime1">
              <a:rPr lang="zh-CN" altLang="en-US" smtClean="0"/>
              <a:pPr>
                <a:defRPr/>
              </a:pPr>
              <a:t>2021/11/24</a:t>
            </a:fld>
            <a:endParaRPr lang="zh-CN" altLang="en-US"/>
          </a:p>
        </p:txBody>
      </p:sp>
      <p:sp>
        <p:nvSpPr>
          <p:cNvPr id="5" name="灯片编号占位符 4">
            <a:extLst>
              <a:ext uri="{FF2B5EF4-FFF2-40B4-BE49-F238E27FC236}">
                <a16:creationId xmlns:a16="http://schemas.microsoft.com/office/drawing/2014/main" id="{91FDBC03-2CE5-4A05-BBAD-A6DD0F8390E0}"/>
              </a:ext>
            </a:extLst>
          </p:cNvPr>
          <p:cNvSpPr>
            <a:spLocks noGrp="1"/>
          </p:cNvSpPr>
          <p:nvPr>
            <p:ph type="sldNum" sz="quarter" idx="11"/>
          </p:nvPr>
        </p:nvSpPr>
        <p:spPr/>
        <p:txBody>
          <a:bodyPr/>
          <a:lstStyle/>
          <a:p>
            <a:fld id="{93BB6846-25DF-4933-979A-75F6E914D72D}" type="slidenum">
              <a:rPr lang="zh-CN" altLang="zh-CN" smtClean="0"/>
              <a:pPr/>
              <a:t>98</a:t>
            </a:fld>
            <a:endParaRPr lang="zh-CN" altLang="zh-CN"/>
          </a:p>
        </p:txBody>
      </p:sp>
      <p:pic>
        <p:nvPicPr>
          <p:cNvPr id="6" name="图片 5">
            <a:extLst>
              <a:ext uri="{FF2B5EF4-FFF2-40B4-BE49-F238E27FC236}">
                <a16:creationId xmlns:a16="http://schemas.microsoft.com/office/drawing/2014/main" id="{964386C1-8F3B-4235-9AC9-065BB4A4E350}"/>
              </a:ext>
            </a:extLst>
          </p:cNvPr>
          <p:cNvPicPr>
            <a:picLocks noChangeAspect="1"/>
          </p:cNvPicPr>
          <p:nvPr/>
        </p:nvPicPr>
        <p:blipFill>
          <a:blip r:embed="rId2"/>
          <a:stretch>
            <a:fillRect/>
          </a:stretch>
        </p:blipFill>
        <p:spPr>
          <a:xfrm>
            <a:off x="1166247" y="0"/>
            <a:ext cx="6811505" cy="6858000"/>
          </a:xfrm>
          <a:prstGeom prst="rect">
            <a:avLst/>
          </a:prstGeom>
        </p:spPr>
      </p:pic>
    </p:spTree>
    <p:extLst>
      <p:ext uri="{BB962C8B-B14F-4D97-AF65-F5344CB8AC3E}">
        <p14:creationId xmlns:p14="http://schemas.microsoft.com/office/powerpoint/2010/main" val="312274772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C04C7B44-CB42-4CFF-84BD-B1A0B273B325}"/>
              </a:ext>
            </a:extLst>
          </p:cNvPr>
          <p:cNvSpPr>
            <a:spLocks noGrp="1"/>
          </p:cNvSpPr>
          <p:nvPr>
            <p:ph type="dt" sz="half" idx="10"/>
          </p:nvPr>
        </p:nvSpPr>
        <p:spPr/>
        <p:txBody>
          <a:bodyPr/>
          <a:lstStyle/>
          <a:p>
            <a:pPr>
              <a:defRPr/>
            </a:pPr>
            <a:fld id="{2DFCB9BC-F3D3-4E5E-BAEE-4D14475C927B}" type="datetime1">
              <a:rPr lang="zh-CN" altLang="en-US" smtClean="0"/>
              <a:pPr>
                <a:defRPr/>
              </a:pPr>
              <a:t>2021/11/24</a:t>
            </a:fld>
            <a:endParaRPr lang="zh-CN" altLang="en-US"/>
          </a:p>
        </p:txBody>
      </p:sp>
      <p:sp>
        <p:nvSpPr>
          <p:cNvPr id="5" name="灯片编号占位符 4">
            <a:extLst>
              <a:ext uri="{FF2B5EF4-FFF2-40B4-BE49-F238E27FC236}">
                <a16:creationId xmlns:a16="http://schemas.microsoft.com/office/drawing/2014/main" id="{70CC8B01-B5F3-4116-9597-38F26B3A9031}"/>
              </a:ext>
            </a:extLst>
          </p:cNvPr>
          <p:cNvSpPr>
            <a:spLocks noGrp="1"/>
          </p:cNvSpPr>
          <p:nvPr>
            <p:ph type="sldNum" sz="quarter" idx="11"/>
          </p:nvPr>
        </p:nvSpPr>
        <p:spPr/>
        <p:txBody>
          <a:bodyPr/>
          <a:lstStyle/>
          <a:p>
            <a:fld id="{93BB6846-25DF-4933-979A-75F6E914D72D}" type="slidenum">
              <a:rPr lang="zh-CN" altLang="zh-CN" smtClean="0"/>
              <a:pPr/>
              <a:t>99</a:t>
            </a:fld>
            <a:endParaRPr lang="zh-CN" altLang="zh-CN"/>
          </a:p>
        </p:txBody>
      </p:sp>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72E68957-BDC2-4BE8-A2ED-64A5392A7783}"/>
                  </a:ext>
                </a:extLst>
              </p:cNvPr>
              <p:cNvSpPr/>
              <p:nvPr/>
            </p:nvSpPr>
            <p:spPr>
              <a:xfrm>
                <a:off x="251520" y="1844824"/>
                <a:ext cx="3096344" cy="3693319"/>
              </a:xfrm>
              <a:prstGeom prst="rect">
                <a:avLst/>
              </a:prstGeom>
              <a:solidFill>
                <a:schemeClr val="bg1"/>
              </a:solidFill>
            </p:spPr>
            <p:txBody>
              <a:bodyPr wrap="square">
                <a:spAutoFit/>
              </a:bodyPr>
              <a:lstStyle/>
              <a:p>
                <a:r>
                  <a:rPr lang="zh-CN" altLang="en-US" dirty="0"/>
                  <a:t>考虑左边点表示每一个属性</a:t>
                </a:r>
                <a:r>
                  <a:rPr lang="en-US" altLang="zh-CN" dirty="0"/>
                  <a:t>,</a:t>
                </a:r>
                <a:r>
                  <a:rPr lang="zh-CN" altLang="en-US" dirty="0"/>
                  <a:t>右边点表示每一件装备。</a:t>
                </a:r>
              </a:p>
              <a:p>
                <a:r>
                  <a:rPr lang="zh-CN" altLang="en-US" dirty="0"/>
                  <a:t>如果第</a:t>
                </a:r>
                <a:r>
                  <a:rPr lang="en-US" altLang="zh-CN" dirty="0" err="1"/>
                  <a:t>i</a:t>
                </a:r>
                <a:r>
                  <a:rPr lang="zh-CN" altLang="en-US" dirty="0"/>
                  <a:t>件装备的伤害是​</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𝑖</m:t>
                        </m:r>
                      </m:sub>
                    </m:sSub>
                  </m:oMath>
                </a14:m>
                <a:r>
                  <a:rPr lang="en-US" altLang="zh-CN" dirty="0"/>
                  <a:t>,</a:t>
                </a:r>
                <a:r>
                  <a:rPr lang="en-US" altLang="zh-CN" b="0" dirty="0"/>
                  <a:t>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𝑏</m:t>
                        </m:r>
                      </m:e>
                      <m:sub>
                        <m:r>
                          <a:rPr lang="en-US" altLang="zh-CN" b="0" i="1" smtClean="0">
                            <a:latin typeface="Cambria Math" panose="02040503050406030204" pitchFamily="18" charset="0"/>
                          </a:rPr>
                          <m:t>𝑖</m:t>
                        </m:r>
                      </m:sub>
                    </m:sSub>
                    <m:r>
                      <a:rPr lang="en-US" altLang="zh-CN" b="0" i="1" dirty="0" smtClean="0">
                        <a:latin typeface="Cambria Math" panose="02040503050406030204" pitchFamily="18" charset="0"/>
                      </a:rPr>
                      <m:t> </m:t>
                    </m:r>
                  </m:oMath>
                </a14:m>
                <a:endParaRPr lang="en-US" altLang="zh-CN" b="0" i="1" dirty="0">
                  <a:latin typeface="Cambria Math" panose="02040503050406030204" pitchFamily="18" charset="0"/>
                </a:endParaRPr>
              </a:p>
              <a:p>
                <a14:m>
                  <m:oMath xmlns:m="http://schemas.openxmlformats.org/officeDocument/2006/math">
                    <m:r>
                      <a:rPr lang="en-US" altLang="zh-CN" b="0" i="1" dirty="0" smtClean="0">
                        <a:latin typeface="Cambria Math" panose="02040503050406030204" pitchFamily="18" charset="0"/>
                      </a:rPr>
                      <m:t> </m:t>
                    </m:r>
                  </m:oMath>
                </a14:m>
                <a:r>
                  <a:rPr lang="en-US" altLang="zh-CN" dirty="0"/>
                  <a:t> </a:t>
                </a:r>
                <a:r>
                  <a:rPr lang="zh-CN" altLang="en-US" dirty="0"/>
                  <a:t>​</a:t>
                </a:r>
                <a:r>
                  <a:rPr lang="en-US" altLang="zh-CN" dirty="0"/>
                  <a:t>,</a:t>
                </a:r>
                <a:r>
                  <a:rPr lang="zh-CN" altLang="en-US" dirty="0"/>
                  <a:t>就把左边的</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𝑖</m:t>
                        </m:r>
                      </m:sub>
                    </m:sSub>
                    <m:r>
                      <a:rPr lang="en-US" altLang="zh-CN" b="0" i="0" smtClean="0">
                        <a:latin typeface="Cambria Math" panose="02040503050406030204" pitchFamily="18" charset="0"/>
                      </a:rPr>
                      <m:t> </m:t>
                    </m:r>
                    <m:r>
                      <a:rPr lang="zh-CN" altLang="en-US" i="1">
                        <a:latin typeface="Cambria Math" panose="02040503050406030204" pitchFamily="18" charset="0"/>
                      </a:rPr>
                      <m:t>和</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𝑏</m:t>
                        </m:r>
                      </m:e>
                      <m:sub>
                        <m:r>
                          <a:rPr lang="en-US" altLang="zh-CN" b="0" i="1" smtClean="0">
                            <a:latin typeface="Cambria Math" panose="02040503050406030204" pitchFamily="18" charset="0"/>
                          </a:rPr>
                          <m:t>𝑖</m:t>
                        </m:r>
                      </m:sub>
                    </m:sSub>
                  </m:oMath>
                </a14:m>
                <a:r>
                  <a:rPr lang="zh-CN" altLang="en-US" dirty="0"/>
                  <a:t>两点向右边的</a:t>
                </a:r>
                <a:r>
                  <a:rPr lang="en-US" altLang="zh-CN" dirty="0" err="1"/>
                  <a:t>i</a:t>
                </a:r>
                <a:r>
                  <a:rPr lang="zh-CN" altLang="en-US" dirty="0"/>
                  <a:t>点连边。然后二分图匹配</a:t>
                </a:r>
                <a:r>
                  <a:rPr lang="en-US" altLang="zh-CN" dirty="0"/>
                  <a:t>,</a:t>
                </a:r>
                <a:r>
                  <a:rPr lang="zh-CN" altLang="en-US" dirty="0"/>
                  <a:t>找到第一个无法匹配的点即可。</a:t>
                </a:r>
                <a:endParaRPr lang="en-US" altLang="zh-CN" dirty="0"/>
              </a:p>
              <a:p>
                <a:endParaRPr lang="en-US" altLang="zh-CN" dirty="0"/>
              </a:p>
              <a:p>
                <a:r>
                  <a:rPr lang="zh-CN" altLang="en-US" dirty="0"/>
                  <a:t>因为二分图匹配匹配一个点时不会使之前有匹配的点变成没有匹配的</a:t>
                </a:r>
                <a:r>
                  <a:rPr lang="en-US" altLang="zh-CN" dirty="0"/>
                  <a:t>,</a:t>
                </a:r>
                <a:r>
                  <a:rPr lang="zh-CN" altLang="en-US" dirty="0"/>
                  <a:t>所以正确性显然有保证。</a:t>
                </a:r>
              </a:p>
              <a:p>
                <a:r>
                  <a:rPr lang="zh-CN" altLang="en-US" dirty="0"/>
                  <a:t>直接上匈牙利即可。</a:t>
                </a:r>
              </a:p>
            </p:txBody>
          </p:sp>
        </mc:Choice>
        <mc:Fallback xmlns="">
          <p:sp>
            <p:nvSpPr>
              <p:cNvPr id="6" name="矩形 5">
                <a:extLst>
                  <a:ext uri="{FF2B5EF4-FFF2-40B4-BE49-F238E27FC236}">
                    <a16:creationId xmlns:a16="http://schemas.microsoft.com/office/drawing/2014/main" id="{72E68957-BDC2-4BE8-A2ED-64A5392A7783}"/>
                  </a:ext>
                </a:extLst>
              </p:cNvPr>
              <p:cNvSpPr>
                <a:spLocks noRot="1" noChangeAspect="1" noMove="1" noResize="1" noEditPoints="1" noAdjustHandles="1" noChangeArrowheads="1" noChangeShapeType="1" noTextEdit="1"/>
              </p:cNvSpPr>
              <p:nvPr/>
            </p:nvSpPr>
            <p:spPr>
              <a:xfrm>
                <a:off x="251520" y="1844824"/>
                <a:ext cx="3096344" cy="3693319"/>
              </a:xfrm>
              <a:prstGeom prst="rect">
                <a:avLst/>
              </a:prstGeom>
              <a:blipFill>
                <a:blip r:embed="rId2"/>
                <a:stretch>
                  <a:fillRect l="-1575" t="-1322" r="-1772" b="-1488"/>
                </a:stretch>
              </a:blipFill>
            </p:spPr>
            <p:txBody>
              <a:bodyPr/>
              <a:lstStyle/>
              <a:p>
                <a:r>
                  <a:rPr lang="zh-CN" altLang="en-US">
                    <a:noFill/>
                  </a:rPr>
                  <a:t> </a:t>
                </a:r>
              </a:p>
            </p:txBody>
          </p:sp>
        </mc:Fallback>
      </mc:AlternateContent>
      <p:pic>
        <p:nvPicPr>
          <p:cNvPr id="7" name="图片 6">
            <a:extLst>
              <a:ext uri="{FF2B5EF4-FFF2-40B4-BE49-F238E27FC236}">
                <a16:creationId xmlns:a16="http://schemas.microsoft.com/office/drawing/2014/main" id="{DADFEA6E-FA7C-4B88-A5B3-0389F1849ACE}"/>
              </a:ext>
            </a:extLst>
          </p:cNvPr>
          <p:cNvPicPr>
            <a:picLocks noChangeAspect="1"/>
          </p:cNvPicPr>
          <p:nvPr/>
        </p:nvPicPr>
        <p:blipFill>
          <a:blip r:embed="rId3"/>
          <a:stretch>
            <a:fillRect/>
          </a:stretch>
        </p:blipFill>
        <p:spPr>
          <a:xfrm>
            <a:off x="3707904" y="676449"/>
            <a:ext cx="4102126" cy="5505102"/>
          </a:xfrm>
          <a:prstGeom prst="rect">
            <a:avLst/>
          </a:prstGeom>
        </p:spPr>
      </p:pic>
    </p:spTree>
    <p:extLst>
      <p:ext uri="{BB962C8B-B14F-4D97-AF65-F5344CB8AC3E}">
        <p14:creationId xmlns:p14="http://schemas.microsoft.com/office/powerpoint/2010/main" val="3961558762"/>
      </p:ext>
    </p:extLst>
  </p:cSld>
  <p:clrMapOvr>
    <a:masterClrMapping/>
  </p:clrMapOvr>
</p:sld>
</file>

<file path=ppt/theme/theme1.xml><?xml version="1.0" encoding="utf-8"?>
<a:theme xmlns:a="http://schemas.openxmlformats.org/drawingml/2006/main" name="my_model">
  <a:themeElements>
    <a:clrScheme name="my_model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my_model">
      <a:majorFont>
        <a:latin typeface="黑体"/>
        <a:ea typeface="黑体"/>
        <a:cs typeface=""/>
      </a:majorFont>
      <a:minorFont>
        <a:latin typeface="Tahoma"/>
        <a:ea typeface="黑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kumimoji="0" lang="zh-CN"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kumimoji="0" lang="zh-CN"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my_model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my_model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my_model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my_model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my_model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my_model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12571</TotalTime>
  <Pages>0</Pages>
  <Words>8514</Words>
  <Characters>0</Characters>
  <Application>Microsoft Office PowerPoint</Application>
  <DocSecurity>0</DocSecurity>
  <PresentationFormat>全屏显示(4:3)</PresentationFormat>
  <Lines>0</Lines>
  <Paragraphs>703</Paragraphs>
  <Slides>105</Slides>
  <Notes>17</Notes>
  <HiddenSlides>0</HiddenSlides>
  <MMClips>0</MMClips>
  <ScaleCrop>false</ScaleCrop>
  <HeadingPairs>
    <vt:vector size="8" baseType="variant">
      <vt:variant>
        <vt:lpstr>已用的字体</vt:lpstr>
      </vt:variant>
      <vt:variant>
        <vt:i4>15</vt:i4>
      </vt:variant>
      <vt:variant>
        <vt:lpstr>主题</vt:lpstr>
      </vt:variant>
      <vt:variant>
        <vt:i4>1</vt:i4>
      </vt:variant>
      <vt:variant>
        <vt:lpstr>嵌入 OLE 服务器</vt:lpstr>
      </vt:variant>
      <vt:variant>
        <vt:i4>2</vt:i4>
      </vt:variant>
      <vt:variant>
        <vt:lpstr>幻灯片标题</vt:lpstr>
      </vt:variant>
      <vt:variant>
        <vt:i4>105</vt:i4>
      </vt:variant>
    </vt:vector>
  </HeadingPairs>
  <TitlesOfParts>
    <vt:vector size="123" baseType="lpstr">
      <vt:lpstr>Arial Unicode MS</vt:lpstr>
      <vt:lpstr>等线</vt:lpstr>
      <vt:lpstr>黑体</vt:lpstr>
      <vt:lpstr>华文新魏</vt:lpstr>
      <vt:lpstr>隶书</vt:lpstr>
      <vt:lpstr>宋体</vt:lpstr>
      <vt:lpstr>微软雅黑</vt:lpstr>
      <vt:lpstr>Arial</vt:lpstr>
      <vt:lpstr>Cambria Math</vt:lpstr>
      <vt:lpstr>Lucida Console</vt:lpstr>
      <vt:lpstr>Lucida Sans Unicode</vt:lpstr>
      <vt:lpstr>Tahoma</vt:lpstr>
      <vt:lpstr>Wingdings</vt:lpstr>
      <vt:lpstr>Wingdings 2</vt:lpstr>
      <vt:lpstr>Wingdings 3</vt:lpstr>
      <vt:lpstr>my_model</vt:lpstr>
      <vt:lpstr>Equation.3</vt:lpstr>
      <vt:lpstr>WPS Equation 3.0</vt:lpstr>
      <vt:lpstr>算法设计与分析 Computer Algorithm Design &amp; Analysis</vt:lpstr>
      <vt:lpstr>第十三讲 Maximum Flow 最大流</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
  <Company>HUST</Company>
  <LinksUpToDate>false</LinksUpToDate>
  <CharactersWithSpaces>0</CharactersWithSpaces>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subject/>
  <dc:creator>CJC</dc:creator>
  <cp:keywords/>
  <dc:description/>
  <cp:lastModifiedBy>Civi</cp:lastModifiedBy>
  <cp:revision>820</cp:revision>
  <dcterms:created xsi:type="dcterms:W3CDTF">2007-12-26T08:54:07Z</dcterms:created>
  <dcterms:modified xsi:type="dcterms:W3CDTF">2021-11-24T04:42:37Z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2052-9.1.0.4249</vt:lpwstr>
  </property>
</Properties>
</file>